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 saveSubsetFonts="1" autoCompressPictures="0">
  <p:sldMasterIdLst>
    <p:sldMasterId id="2147483648" r:id="rId4"/>
  </p:sldMasterIdLst>
  <p:notesMasterIdLst>
    <p:notesMasterId r:id="rId29"/>
  </p:notesMasterIdLst>
  <p:sldIdLst>
    <p:sldId id="259" r:id="rId5"/>
    <p:sldId id="404" r:id="rId6"/>
    <p:sldId id="260" r:id="rId7"/>
    <p:sldId id="286" r:id="rId8"/>
    <p:sldId id="270" r:id="rId9"/>
    <p:sldId id="271" r:id="rId10"/>
    <p:sldId id="279" r:id="rId11"/>
    <p:sldId id="274" r:id="rId12"/>
    <p:sldId id="405" r:id="rId13"/>
    <p:sldId id="406" r:id="rId14"/>
    <p:sldId id="264" r:id="rId15"/>
    <p:sldId id="265" r:id="rId16"/>
    <p:sldId id="275" r:id="rId17"/>
    <p:sldId id="407" r:id="rId18"/>
    <p:sldId id="410" r:id="rId19"/>
    <p:sldId id="277" r:id="rId20"/>
    <p:sldId id="411" r:id="rId21"/>
    <p:sldId id="282" r:id="rId22"/>
    <p:sldId id="280" r:id="rId23"/>
    <p:sldId id="283" r:id="rId24"/>
    <p:sldId id="284" r:id="rId25"/>
    <p:sldId id="409" r:id="rId26"/>
    <p:sldId id="285" r:id="rId27"/>
    <p:sldId id="408" r:id="rId28"/>
  </p:sldIdLst>
  <p:sldSz cx="12192000" cy="6858000"/>
  <p:notesSz cx="6858000" cy="9144000"/>
  <p:embeddedFontLst>
    <p:embeddedFont>
      <p:font typeface="Franklin Gothic Book" panose="020B0503020102020204" pitchFamily="34" charset="0"/>
      <p:regular r:id="rId30"/>
      <p:italic r:id="rId3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561837-481A-13E9-544F-0D3CC8EDC967}" name="Michael Schaad" initials="MS" userId="S::Michael.Schaad@vogelwarte.ch::3de88e1e-bcc4-4dee-b1f2-c67e1a459d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F6AE81-F729-476D-98A5-58700AA37D17}" v="2501" dt="2025-09-25T13:38:54.5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713" autoAdjust="0"/>
  </p:normalViewPr>
  <p:slideViewPr>
    <p:cSldViewPr snapToGrid="0" snapToObjects="1" showGuides="1">
      <p:cViewPr varScale="1">
        <p:scale>
          <a:sx n="79" d="100"/>
          <a:sy n="79" d="100"/>
        </p:scale>
        <p:origin x="75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fen Oppel" userId="e651edb2-1d85-4343-983c-37c3a469366e" providerId="ADAL" clId="{950EBC3E-D7F4-44D1-B027-EF32F43620BF}"/>
    <pc:docChg chg="undo custSel addSld delSld modSld sldOrd">
      <pc:chgData name="Steffen Oppel" userId="e651edb2-1d85-4343-983c-37c3a469366e" providerId="ADAL" clId="{950EBC3E-D7F4-44D1-B027-EF32F43620BF}" dt="2025-09-25T13:40:56.680" v="4129" actId="20577"/>
      <pc:docMkLst>
        <pc:docMk/>
      </pc:docMkLst>
      <pc:sldChg chg="modSp mod">
        <pc:chgData name="Steffen Oppel" userId="e651edb2-1d85-4343-983c-37c3a469366e" providerId="ADAL" clId="{950EBC3E-D7F4-44D1-B027-EF32F43620BF}" dt="2025-09-24T13:39:05.463" v="2600" actId="1076"/>
        <pc:sldMkLst>
          <pc:docMk/>
          <pc:sldMk cId="2433069539" sldId="259"/>
        </pc:sldMkLst>
        <pc:spChg chg="mod">
          <ac:chgData name="Steffen Oppel" userId="e651edb2-1d85-4343-983c-37c3a469366e" providerId="ADAL" clId="{950EBC3E-D7F4-44D1-B027-EF32F43620BF}" dt="2025-09-24T13:38:57.084" v="2598" actId="20577"/>
          <ac:spMkLst>
            <pc:docMk/>
            <pc:sldMk cId="2433069539" sldId="259"/>
            <ac:spMk id="2" creationId="{E82B0BA9-84A2-1F48-94FF-88D87F7A25A2}"/>
          </ac:spMkLst>
        </pc:spChg>
        <pc:picChg chg="mod">
          <ac:chgData name="Steffen Oppel" userId="e651edb2-1d85-4343-983c-37c3a469366e" providerId="ADAL" clId="{950EBC3E-D7F4-44D1-B027-EF32F43620BF}" dt="2025-09-24T13:39:05.463" v="2600" actId="1076"/>
          <ac:picMkLst>
            <pc:docMk/>
            <pc:sldMk cId="2433069539" sldId="259"/>
            <ac:picMk id="4098" creationId="{C30F97BF-9005-E7BE-0DD0-7930B4459FB7}"/>
          </ac:picMkLst>
        </pc:picChg>
      </pc:sldChg>
      <pc:sldChg chg="addSp delSp modSp mod delAnim modAnim">
        <pc:chgData name="Steffen Oppel" userId="e651edb2-1d85-4343-983c-37c3a469366e" providerId="ADAL" clId="{950EBC3E-D7F4-44D1-B027-EF32F43620BF}" dt="2025-09-25T11:51:26.518" v="3884" actId="1036"/>
        <pc:sldMkLst>
          <pc:docMk/>
          <pc:sldMk cId="3286462673" sldId="260"/>
        </pc:sldMkLst>
        <pc:spChg chg="mod">
          <ac:chgData name="Steffen Oppel" userId="e651edb2-1d85-4343-983c-37c3a469366e" providerId="ADAL" clId="{950EBC3E-D7F4-44D1-B027-EF32F43620BF}" dt="2025-09-24T11:13:49.181" v="409" actId="20577"/>
          <ac:spMkLst>
            <pc:docMk/>
            <pc:sldMk cId="3286462673" sldId="260"/>
            <ac:spMk id="2" creationId="{56F5C9E3-DAC8-4882-E8FE-C94D8E2D54F1}"/>
          </ac:spMkLst>
        </pc:spChg>
        <pc:spChg chg="mod">
          <ac:chgData name="Steffen Oppel" userId="e651edb2-1d85-4343-983c-37c3a469366e" providerId="ADAL" clId="{950EBC3E-D7F4-44D1-B027-EF32F43620BF}" dt="2025-09-25T11:51:26.518" v="3884" actId="1036"/>
          <ac:spMkLst>
            <pc:docMk/>
            <pc:sldMk cId="3286462673" sldId="260"/>
            <ac:spMk id="3" creationId="{22BF4D18-8CC2-15A9-6DFD-F7BC9123A1A9}"/>
          </ac:spMkLst>
        </pc:spChg>
        <pc:picChg chg="add del mod">
          <ac:chgData name="Steffen Oppel" userId="e651edb2-1d85-4343-983c-37c3a469366e" providerId="ADAL" clId="{950EBC3E-D7F4-44D1-B027-EF32F43620BF}" dt="2025-09-24T11:39:23.841" v="732" actId="478"/>
          <ac:picMkLst>
            <pc:docMk/>
            <pc:sldMk cId="3286462673" sldId="260"/>
            <ac:picMk id="4" creationId="{592AE096-5118-8C4B-C14E-00AB8C81D07C}"/>
          </ac:picMkLst>
        </pc:picChg>
        <pc:picChg chg="add mod">
          <ac:chgData name="Steffen Oppel" userId="e651edb2-1d85-4343-983c-37c3a469366e" providerId="ADAL" clId="{950EBC3E-D7F4-44D1-B027-EF32F43620BF}" dt="2025-09-24T11:39:44.813" v="736" actId="1076"/>
          <ac:picMkLst>
            <pc:docMk/>
            <pc:sldMk cId="3286462673" sldId="260"/>
            <ac:picMk id="5" creationId="{392EBB59-CDBB-72E0-801A-3C0C41DB72D0}"/>
          </ac:picMkLst>
        </pc:picChg>
        <pc:picChg chg="add mod">
          <ac:chgData name="Steffen Oppel" userId="e651edb2-1d85-4343-983c-37c3a469366e" providerId="ADAL" clId="{950EBC3E-D7F4-44D1-B027-EF32F43620BF}" dt="2025-09-24T11:41:22.671" v="758" actId="1076"/>
          <ac:picMkLst>
            <pc:docMk/>
            <pc:sldMk cId="3286462673" sldId="260"/>
            <ac:picMk id="6" creationId="{38E9BA23-8F9D-0DC5-0530-8C76E58B5A04}"/>
          </ac:picMkLst>
        </pc:picChg>
        <pc:picChg chg="mod">
          <ac:chgData name="Steffen Oppel" userId="e651edb2-1d85-4343-983c-37c3a469366e" providerId="ADAL" clId="{950EBC3E-D7F4-44D1-B027-EF32F43620BF}" dt="2025-09-24T11:39:41.194" v="735" actId="1076"/>
          <ac:picMkLst>
            <pc:docMk/>
            <pc:sldMk cId="3286462673" sldId="260"/>
            <ac:picMk id="1026" creationId="{4E22BA62-7BCA-3DA9-7F9C-EE408CF8F0A9}"/>
          </ac:picMkLst>
        </pc:picChg>
      </pc:sldChg>
      <pc:sldChg chg="modSp modAnim">
        <pc:chgData name="Steffen Oppel" userId="e651edb2-1d85-4343-983c-37c3a469366e" providerId="ADAL" clId="{950EBC3E-D7F4-44D1-B027-EF32F43620BF}" dt="2025-09-24T13:26:32.487" v="2304" actId="20577"/>
        <pc:sldMkLst>
          <pc:docMk/>
          <pc:sldMk cId="3952899437" sldId="265"/>
        </pc:sldMkLst>
        <pc:spChg chg="mod">
          <ac:chgData name="Steffen Oppel" userId="e651edb2-1d85-4343-983c-37c3a469366e" providerId="ADAL" clId="{950EBC3E-D7F4-44D1-B027-EF32F43620BF}" dt="2025-09-24T13:26:32.487" v="2304" actId="20577"/>
          <ac:spMkLst>
            <pc:docMk/>
            <pc:sldMk cId="3952899437" sldId="265"/>
            <ac:spMk id="2" creationId="{B5CA4446-A4F3-D07E-A48C-8855AD1617CC}"/>
          </ac:spMkLst>
        </pc:spChg>
        <pc:spChg chg="mod">
          <ac:chgData name="Steffen Oppel" userId="e651edb2-1d85-4343-983c-37c3a469366e" providerId="ADAL" clId="{950EBC3E-D7F4-44D1-B027-EF32F43620BF}" dt="2025-09-24T13:26:05.329" v="2292" actId="6549"/>
          <ac:spMkLst>
            <pc:docMk/>
            <pc:sldMk cId="3952899437" sldId="265"/>
            <ac:spMk id="3" creationId="{1367AA60-5983-3C0D-78F2-EA067522D05A}"/>
          </ac:spMkLst>
        </pc:spChg>
      </pc:sldChg>
      <pc:sldChg chg="delSp del mod">
        <pc:chgData name="Steffen Oppel" userId="e651edb2-1d85-4343-983c-37c3a469366e" providerId="ADAL" clId="{950EBC3E-D7F4-44D1-B027-EF32F43620BF}" dt="2025-09-24T13:06:01.692" v="2028" actId="47"/>
        <pc:sldMkLst>
          <pc:docMk/>
          <pc:sldMk cId="3777014842" sldId="266"/>
        </pc:sldMkLst>
        <pc:picChg chg="del">
          <ac:chgData name="Steffen Oppel" userId="e651edb2-1d85-4343-983c-37c3a469366e" providerId="ADAL" clId="{950EBC3E-D7F4-44D1-B027-EF32F43620BF}" dt="2025-09-24T12:59:15.950" v="1911" actId="21"/>
          <ac:picMkLst>
            <pc:docMk/>
            <pc:sldMk cId="3777014842" sldId="266"/>
            <ac:picMk id="6" creationId="{182EA5F1-BD00-E177-D69D-B8A4F20138DD}"/>
          </ac:picMkLst>
        </pc:picChg>
      </pc:sldChg>
      <pc:sldChg chg="delSp del mod delAnim">
        <pc:chgData name="Steffen Oppel" userId="e651edb2-1d85-4343-983c-37c3a469366e" providerId="ADAL" clId="{950EBC3E-D7F4-44D1-B027-EF32F43620BF}" dt="2025-09-24T13:06:05.331" v="2029" actId="47"/>
        <pc:sldMkLst>
          <pc:docMk/>
          <pc:sldMk cId="1005027928" sldId="267"/>
        </pc:sldMkLst>
        <pc:picChg chg="del">
          <ac:chgData name="Steffen Oppel" userId="e651edb2-1d85-4343-983c-37c3a469366e" providerId="ADAL" clId="{950EBC3E-D7F4-44D1-B027-EF32F43620BF}" dt="2025-09-24T12:56:34.926" v="1749" actId="478"/>
          <ac:picMkLst>
            <pc:docMk/>
            <pc:sldMk cId="1005027928" sldId="267"/>
            <ac:picMk id="6" creationId="{C67833B5-FFDC-85AC-3144-645A32658B19}"/>
          </ac:picMkLst>
        </pc:picChg>
        <pc:picChg chg="del">
          <ac:chgData name="Steffen Oppel" userId="e651edb2-1d85-4343-983c-37c3a469366e" providerId="ADAL" clId="{950EBC3E-D7F4-44D1-B027-EF32F43620BF}" dt="2025-09-24T12:52:56.094" v="1730" actId="478"/>
          <ac:picMkLst>
            <pc:docMk/>
            <pc:sldMk cId="1005027928" sldId="267"/>
            <ac:picMk id="7" creationId="{7CC66D44-6D01-FAAD-AC7D-3A9F62E0CC11}"/>
          </ac:picMkLst>
        </pc:picChg>
        <pc:picChg chg="del">
          <ac:chgData name="Steffen Oppel" userId="e651edb2-1d85-4343-983c-37c3a469366e" providerId="ADAL" clId="{950EBC3E-D7F4-44D1-B027-EF32F43620BF}" dt="2025-09-24T12:52:53.718" v="1729" actId="478"/>
          <ac:picMkLst>
            <pc:docMk/>
            <pc:sldMk cId="1005027928" sldId="267"/>
            <ac:picMk id="9" creationId="{29AD46D9-8CE5-5BED-105D-FAAF910333CD}"/>
          </ac:picMkLst>
        </pc:picChg>
      </pc:sldChg>
      <pc:sldChg chg="addSp delSp modSp mod">
        <pc:chgData name="Steffen Oppel" userId="e651edb2-1d85-4343-983c-37c3a469366e" providerId="ADAL" clId="{950EBC3E-D7F4-44D1-B027-EF32F43620BF}" dt="2025-09-25T11:53:01.383" v="3897" actId="6549"/>
        <pc:sldMkLst>
          <pc:docMk/>
          <pc:sldMk cId="93093590" sldId="270"/>
        </pc:sldMkLst>
        <pc:spChg chg="del">
          <ac:chgData name="Steffen Oppel" userId="e651edb2-1d85-4343-983c-37c3a469366e" providerId="ADAL" clId="{950EBC3E-D7F4-44D1-B027-EF32F43620BF}" dt="2025-09-24T11:14:19.327" v="441" actId="478"/>
          <ac:spMkLst>
            <pc:docMk/>
            <pc:sldMk cId="93093590" sldId="270"/>
            <ac:spMk id="2" creationId="{C0B2D9A9-E8AE-0F04-1A88-03236AD07D02}"/>
          </ac:spMkLst>
        </pc:spChg>
        <pc:spChg chg="del">
          <ac:chgData name="Steffen Oppel" userId="e651edb2-1d85-4343-983c-37c3a469366e" providerId="ADAL" clId="{950EBC3E-D7F4-44D1-B027-EF32F43620BF}" dt="2025-09-24T10:02:14.309" v="6" actId="478"/>
          <ac:spMkLst>
            <pc:docMk/>
            <pc:sldMk cId="93093590" sldId="270"/>
            <ac:spMk id="5" creationId="{FFA5A59C-355C-88B1-FB68-FF8A3860B0DF}"/>
          </ac:spMkLst>
        </pc:spChg>
        <pc:spChg chg="add mod">
          <ac:chgData name="Steffen Oppel" userId="e651edb2-1d85-4343-983c-37c3a469366e" providerId="ADAL" clId="{950EBC3E-D7F4-44D1-B027-EF32F43620BF}" dt="2025-09-25T11:53:01.383" v="3897" actId="6549"/>
          <ac:spMkLst>
            <pc:docMk/>
            <pc:sldMk cId="93093590" sldId="270"/>
            <ac:spMk id="6" creationId="{D9998A9B-0427-73C8-1C18-F31660111F5F}"/>
          </ac:spMkLst>
        </pc:spChg>
        <pc:spChg chg="add del mod">
          <ac:chgData name="Steffen Oppel" userId="e651edb2-1d85-4343-983c-37c3a469366e" providerId="ADAL" clId="{950EBC3E-D7F4-44D1-B027-EF32F43620BF}" dt="2025-09-24T11:14:22.705" v="442" actId="478"/>
          <ac:spMkLst>
            <pc:docMk/>
            <pc:sldMk cId="93093590" sldId="270"/>
            <ac:spMk id="8" creationId="{3FB9CA6A-CE3F-7964-E9D9-6C176F369B09}"/>
          </ac:spMkLst>
        </pc:spChg>
        <pc:spChg chg="add mod">
          <ac:chgData name="Steffen Oppel" userId="e651edb2-1d85-4343-983c-37c3a469366e" providerId="ADAL" clId="{950EBC3E-D7F4-44D1-B027-EF32F43620BF}" dt="2025-09-25T11:52:50.247" v="3893" actId="27636"/>
          <ac:spMkLst>
            <pc:docMk/>
            <pc:sldMk cId="93093590" sldId="270"/>
            <ac:spMk id="9" creationId="{E3337C4C-3D7D-357D-3C13-7CED6A1111B2}"/>
          </ac:spMkLst>
        </pc:spChg>
        <pc:picChg chg="add mod">
          <ac:chgData name="Steffen Oppel" userId="e651edb2-1d85-4343-983c-37c3a469366e" providerId="ADAL" clId="{950EBC3E-D7F4-44D1-B027-EF32F43620BF}" dt="2025-09-24T11:12:00.756" v="240" actId="1076"/>
          <ac:picMkLst>
            <pc:docMk/>
            <pc:sldMk cId="93093590" sldId="270"/>
            <ac:picMk id="4" creationId="{6171F74D-1DAE-D6B3-1459-BD13FFEA6B63}"/>
          </ac:picMkLst>
        </pc:picChg>
        <pc:picChg chg="add mod">
          <ac:chgData name="Steffen Oppel" userId="e651edb2-1d85-4343-983c-37c3a469366e" providerId="ADAL" clId="{950EBC3E-D7F4-44D1-B027-EF32F43620BF}" dt="2025-09-24T11:43:09.032" v="765" actId="1076"/>
          <ac:picMkLst>
            <pc:docMk/>
            <pc:sldMk cId="93093590" sldId="270"/>
            <ac:picMk id="10" creationId="{2C5CEFCA-4F40-E0CC-1D91-1415FE0CF1E0}"/>
          </ac:picMkLst>
        </pc:picChg>
      </pc:sldChg>
      <pc:sldChg chg="addSp delSp modSp mod">
        <pc:chgData name="Steffen Oppel" userId="e651edb2-1d85-4343-983c-37c3a469366e" providerId="ADAL" clId="{950EBC3E-D7F4-44D1-B027-EF32F43620BF}" dt="2025-09-25T11:53:29.729" v="3898" actId="12"/>
        <pc:sldMkLst>
          <pc:docMk/>
          <pc:sldMk cId="1263378960" sldId="271"/>
        </pc:sldMkLst>
        <pc:spChg chg="del">
          <ac:chgData name="Steffen Oppel" userId="e651edb2-1d85-4343-983c-37c3a469366e" providerId="ADAL" clId="{950EBC3E-D7F4-44D1-B027-EF32F43620BF}" dt="2025-09-24T11:14:31.890" v="445" actId="478"/>
          <ac:spMkLst>
            <pc:docMk/>
            <pc:sldMk cId="1263378960" sldId="271"/>
            <ac:spMk id="2" creationId="{A0C0BCB3-C82F-9836-E47A-CFA3252BE711}"/>
          </ac:spMkLst>
        </pc:spChg>
        <pc:spChg chg="add del mod">
          <ac:chgData name="Steffen Oppel" userId="e651edb2-1d85-4343-983c-37c3a469366e" providerId="ADAL" clId="{950EBC3E-D7F4-44D1-B027-EF32F43620BF}" dt="2025-09-24T11:14:34.839" v="446" actId="478"/>
          <ac:spMkLst>
            <pc:docMk/>
            <pc:sldMk cId="1263378960" sldId="271"/>
            <ac:spMk id="4" creationId="{8754092B-2005-A852-8788-46AA8BC3E62F}"/>
          </ac:spMkLst>
        </pc:spChg>
        <pc:spChg chg="del">
          <ac:chgData name="Steffen Oppel" userId="e651edb2-1d85-4343-983c-37c3a469366e" providerId="ADAL" clId="{950EBC3E-D7F4-44D1-B027-EF32F43620BF}" dt="2025-09-24T11:14:29.541" v="444" actId="478"/>
          <ac:spMkLst>
            <pc:docMk/>
            <pc:sldMk cId="1263378960" sldId="271"/>
            <ac:spMk id="5" creationId="{06FC3111-6D68-D1C9-F4A9-C73585E68024}"/>
          </ac:spMkLst>
        </pc:spChg>
        <pc:spChg chg="add mod">
          <ac:chgData name="Steffen Oppel" userId="e651edb2-1d85-4343-983c-37c3a469366e" providerId="ADAL" clId="{950EBC3E-D7F4-44D1-B027-EF32F43620BF}" dt="2025-09-24T11:15:54.680" v="495" actId="20577"/>
          <ac:spMkLst>
            <pc:docMk/>
            <pc:sldMk cId="1263378960" sldId="271"/>
            <ac:spMk id="6" creationId="{9380C724-D027-BA94-CD55-7934905223BD}"/>
          </ac:spMkLst>
        </pc:spChg>
        <pc:spChg chg="add mod">
          <ac:chgData name="Steffen Oppel" userId="e651edb2-1d85-4343-983c-37c3a469366e" providerId="ADAL" clId="{950EBC3E-D7F4-44D1-B027-EF32F43620BF}" dt="2025-09-25T11:53:29.729" v="3898" actId="12"/>
          <ac:spMkLst>
            <pc:docMk/>
            <pc:sldMk cId="1263378960" sldId="271"/>
            <ac:spMk id="7" creationId="{E91D0668-03BB-6896-7516-AB0FE22DB63D}"/>
          </ac:spMkLst>
        </pc:spChg>
        <pc:picChg chg="add mod">
          <ac:chgData name="Steffen Oppel" userId="e651edb2-1d85-4343-983c-37c3a469366e" providerId="ADAL" clId="{950EBC3E-D7F4-44D1-B027-EF32F43620BF}" dt="2025-09-24T11:19:02.318" v="709" actId="1076"/>
          <ac:picMkLst>
            <pc:docMk/>
            <pc:sldMk cId="1263378960" sldId="271"/>
            <ac:picMk id="9" creationId="{FA2B4E14-15C3-5198-5966-AD932F504A20}"/>
          </ac:picMkLst>
        </pc:picChg>
        <pc:picChg chg="add mod">
          <ac:chgData name="Steffen Oppel" userId="e651edb2-1d85-4343-983c-37c3a469366e" providerId="ADAL" clId="{950EBC3E-D7F4-44D1-B027-EF32F43620BF}" dt="2025-09-24T11:21:08.759" v="713" actId="1076"/>
          <ac:picMkLst>
            <pc:docMk/>
            <pc:sldMk cId="1263378960" sldId="271"/>
            <ac:picMk id="11" creationId="{DAE102BD-47C0-7569-53E3-AA6CE6EC9293}"/>
          </ac:picMkLst>
        </pc:picChg>
        <pc:picChg chg="add mod ord">
          <ac:chgData name="Steffen Oppel" userId="e651edb2-1d85-4343-983c-37c3a469366e" providerId="ADAL" clId="{950EBC3E-D7F4-44D1-B027-EF32F43620BF}" dt="2025-09-24T11:22:26.660" v="719" actId="167"/>
          <ac:picMkLst>
            <pc:docMk/>
            <pc:sldMk cId="1263378960" sldId="271"/>
            <ac:picMk id="13" creationId="{93DF0A9C-4489-57BF-B8BC-ED30A46779C9}"/>
          </ac:picMkLst>
        </pc:picChg>
        <pc:picChg chg="add mod">
          <ac:chgData name="Steffen Oppel" userId="e651edb2-1d85-4343-983c-37c3a469366e" providerId="ADAL" clId="{950EBC3E-D7F4-44D1-B027-EF32F43620BF}" dt="2025-09-24T11:25:50.100" v="724" actId="1076"/>
          <ac:picMkLst>
            <pc:docMk/>
            <pc:sldMk cId="1263378960" sldId="271"/>
            <ac:picMk id="15" creationId="{92D351BD-C96D-922F-9714-0C75670B558E}"/>
          </ac:picMkLst>
        </pc:picChg>
        <pc:picChg chg="add mod">
          <ac:chgData name="Steffen Oppel" userId="e651edb2-1d85-4343-983c-37c3a469366e" providerId="ADAL" clId="{950EBC3E-D7F4-44D1-B027-EF32F43620BF}" dt="2025-09-24T11:27:03.760" v="728" actId="1076"/>
          <ac:picMkLst>
            <pc:docMk/>
            <pc:sldMk cId="1263378960" sldId="271"/>
            <ac:picMk id="17" creationId="{D4B6F48C-9996-1AB7-6A38-70545E1D1632}"/>
          </ac:picMkLst>
        </pc:picChg>
      </pc:sldChg>
      <pc:sldChg chg="del">
        <pc:chgData name="Steffen Oppel" userId="e651edb2-1d85-4343-983c-37c3a469366e" providerId="ADAL" clId="{950EBC3E-D7F4-44D1-B027-EF32F43620BF}" dt="2025-09-24T10:02:06.123" v="4" actId="47"/>
        <pc:sldMkLst>
          <pc:docMk/>
          <pc:sldMk cId="3093389630" sldId="272"/>
        </pc:sldMkLst>
      </pc:sldChg>
      <pc:sldChg chg="del">
        <pc:chgData name="Steffen Oppel" userId="e651edb2-1d85-4343-983c-37c3a469366e" providerId="ADAL" clId="{950EBC3E-D7F4-44D1-B027-EF32F43620BF}" dt="2025-09-24T10:02:08.269" v="5" actId="47"/>
        <pc:sldMkLst>
          <pc:docMk/>
          <pc:sldMk cId="1770611757" sldId="273"/>
        </pc:sldMkLst>
      </pc:sldChg>
      <pc:sldChg chg="addSp delSp modSp mod ord modAnim">
        <pc:chgData name="Steffen Oppel" userId="e651edb2-1d85-4343-983c-37c3a469366e" providerId="ADAL" clId="{950EBC3E-D7F4-44D1-B027-EF32F43620BF}" dt="2025-09-24T11:50:31" v="950"/>
        <pc:sldMkLst>
          <pc:docMk/>
          <pc:sldMk cId="4102333275" sldId="274"/>
        </pc:sldMkLst>
        <pc:spChg chg="mod">
          <ac:chgData name="Steffen Oppel" userId="e651edb2-1d85-4343-983c-37c3a469366e" providerId="ADAL" clId="{950EBC3E-D7F4-44D1-B027-EF32F43620BF}" dt="2025-09-24T11:45:01.055" v="794" actId="20577"/>
          <ac:spMkLst>
            <pc:docMk/>
            <pc:sldMk cId="4102333275" sldId="274"/>
            <ac:spMk id="2" creationId="{0A2B61EE-70CF-5206-25D8-4C2DEF56BF3A}"/>
          </ac:spMkLst>
        </pc:spChg>
        <pc:spChg chg="mod">
          <ac:chgData name="Steffen Oppel" userId="e651edb2-1d85-4343-983c-37c3a469366e" providerId="ADAL" clId="{950EBC3E-D7F4-44D1-B027-EF32F43620BF}" dt="2025-09-24T11:50:22.595" v="949" actId="20577"/>
          <ac:spMkLst>
            <pc:docMk/>
            <pc:sldMk cId="4102333275" sldId="274"/>
            <ac:spMk id="6" creationId="{968FB86D-02DE-2D9F-2238-B3CAEC87E7F6}"/>
          </ac:spMkLst>
        </pc:spChg>
        <pc:picChg chg="add mod">
          <ac:chgData name="Steffen Oppel" userId="e651edb2-1d85-4343-983c-37c3a469366e" providerId="ADAL" clId="{950EBC3E-D7F4-44D1-B027-EF32F43620BF}" dt="2025-09-24T11:49:57.646" v="898" actId="14100"/>
          <ac:picMkLst>
            <pc:docMk/>
            <pc:sldMk cId="4102333275" sldId="274"/>
            <ac:picMk id="3" creationId="{C1D76EFD-B88E-C63E-FA4D-F7799E7291C2}"/>
          </ac:picMkLst>
        </pc:picChg>
        <pc:picChg chg="add mod">
          <ac:chgData name="Steffen Oppel" userId="e651edb2-1d85-4343-983c-37c3a469366e" providerId="ADAL" clId="{950EBC3E-D7F4-44D1-B027-EF32F43620BF}" dt="2025-09-24T11:49:39.344" v="893" actId="1076"/>
          <ac:picMkLst>
            <pc:docMk/>
            <pc:sldMk cId="4102333275" sldId="274"/>
            <ac:picMk id="4" creationId="{1169BBCF-3CAE-98C5-9277-5F7C110A9624}"/>
          </ac:picMkLst>
        </pc:picChg>
        <pc:picChg chg="add mod">
          <ac:chgData name="Steffen Oppel" userId="e651edb2-1d85-4343-983c-37c3a469366e" providerId="ADAL" clId="{950EBC3E-D7F4-44D1-B027-EF32F43620BF}" dt="2025-09-24T11:49:48.408" v="896" actId="14100"/>
          <ac:picMkLst>
            <pc:docMk/>
            <pc:sldMk cId="4102333275" sldId="274"/>
            <ac:picMk id="5" creationId="{C70F8AF9-2E71-A1F2-960D-AA22F1F854C5}"/>
          </ac:picMkLst>
        </pc:picChg>
        <pc:picChg chg="add del mod">
          <ac:chgData name="Steffen Oppel" userId="e651edb2-1d85-4343-983c-37c3a469366e" providerId="ADAL" clId="{950EBC3E-D7F4-44D1-B027-EF32F43620BF}" dt="2025-09-24T11:49:08.527" v="882" actId="478"/>
          <ac:picMkLst>
            <pc:docMk/>
            <pc:sldMk cId="4102333275" sldId="274"/>
            <ac:picMk id="7" creationId="{DFECA316-7723-0B71-C460-A578E0F3278E}"/>
          </ac:picMkLst>
        </pc:picChg>
        <pc:picChg chg="add mod">
          <ac:chgData name="Steffen Oppel" userId="e651edb2-1d85-4343-983c-37c3a469366e" providerId="ADAL" clId="{950EBC3E-D7F4-44D1-B027-EF32F43620BF}" dt="2025-09-24T11:49:36.969" v="892" actId="1076"/>
          <ac:picMkLst>
            <pc:docMk/>
            <pc:sldMk cId="4102333275" sldId="274"/>
            <ac:picMk id="8" creationId="{6BEBF396-0D75-133E-1EF8-F5CC5D3AFC73}"/>
          </ac:picMkLst>
        </pc:picChg>
      </pc:sldChg>
      <pc:sldChg chg="addSp modSp ord modAnim">
        <pc:chgData name="Steffen Oppel" userId="e651edb2-1d85-4343-983c-37c3a469366e" providerId="ADAL" clId="{950EBC3E-D7F4-44D1-B027-EF32F43620BF}" dt="2025-09-24T12:53:24.868" v="1747" actId="20577"/>
        <pc:sldMkLst>
          <pc:docMk/>
          <pc:sldMk cId="3436393653" sldId="275"/>
        </pc:sldMkLst>
        <pc:spChg chg="mod">
          <ac:chgData name="Steffen Oppel" userId="e651edb2-1d85-4343-983c-37c3a469366e" providerId="ADAL" clId="{950EBC3E-D7F4-44D1-B027-EF32F43620BF}" dt="2025-09-24T12:53:24.868" v="1747" actId="20577"/>
          <ac:spMkLst>
            <pc:docMk/>
            <pc:sldMk cId="3436393653" sldId="275"/>
            <ac:spMk id="2" creationId="{1430E5B1-269F-0FDC-9E6F-8412A67164CC}"/>
          </ac:spMkLst>
        </pc:spChg>
        <pc:spChg chg="mod">
          <ac:chgData name="Steffen Oppel" userId="e651edb2-1d85-4343-983c-37c3a469366e" providerId="ADAL" clId="{950EBC3E-D7F4-44D1-B027-EF32F43620BF}" dt="2025-09-24T12:40:57.335" v="1438" actId="20577"/>
          <ac:spMkLst>
            <pc:docMk/>
            <pc:sldMk cId="3436393653" sldId="275"/>
            <ac:spMk id="6" creationId="{38CA50A1-A796-79CE-F75C-6D62E8813BB5}"/>
          </ac:spMkLst>
        </pc:spChg>
        <pc:picChg chg="add mod">
          <ac:chgData name="Steffen Oppel" userId="e651edb2-1d85-4343-983c-37c3a469366e" providerId="ADAL" clId="{950EBC3E-D7F4-44D1-B027-EF32F43620BF}" dt="2025-09-24T12:44:53.646" v="1490" actId="1076"/>
          <ac:picMkLst>
            <pc:docMk/>
            <pc:sldMk cId="3436393653" sldId="275"/>
            <ac:picMk id="2050" creationId="{ECD88BBA-0067-EB06-773B-F3669F23A03A}"/>
          </ac:picMkLst>
        </pc:picChg>
      </pc:sldChg>
      <pc:sldChg chg="del">
        <pc:chgData name="Steffen Oppel" userId="e651edb2-1d85-4343-983c-37c3a469366e" providerId="ADAL" clId="{950EBC3E-D7F4-44D1-B027-EF32F43620BF}" dt="2025-09-24T13:06:09.704" v="2030" actId="47"/>
        <pc:sldMkLst>
          <pc:docMk/>
          <pc:sldMk cId="2669132535" sldId="276"/>
        </pc:sldMkLst>
      </pc:sldChg>
      <pc:sldChg chg="addSp delSp modSp mod delAnim modAnim">
        <pc:chgData name="Steffen Oppel" userId="e651edb2-1d85-4343-983c-37c3a469366e" providerId="ADAL" clId="{950EBC3E-D7F4-44D1-B027-EF32F43620BF}" dt="2025-09-25T12:14:35.919" v="4013"/>
        <pc:sldMkLst>
          <pc:docMk/>
          <pc:sldMk cId="4147052930" sldId="277"/>
        </pc:sldMkLst>
        <pc:spChg chg="mod">
          <ac:chgData name="Steffen Oppel" userId="e651edb2-1d85-4343-983c-37c3a469366e" providerId="ADAL" clId="{950EBC3E-D7F4-44D1-B027-EF32F43620BF}" dt="2025-09-24T13:25:17.934" v="2291" actId="20577"/>
          <ac:spMkLst>
            <pc:docMk/>
            <pc:sldMk cId="4147052930" sldId="277"/>
            <ac:spMk id="2" creationId="{3DB6FDF0-ACC7-7F67-8032-AF60BA74E756}"/>
          </ac:spMkLst>
        </pc:spChg>
        <pc:spChg chg="mod">
          <ac:chgData name="Steffen Oppel" userId="e651edb2-1d85-4343-983c-37c3a469366e" providerId="ADAL" clId="{950EBC3E-D7F4-44D1-B027-EF32F43620BF}" dt="2025-09-25T12:08:25.772" v="3998" actId="20577"/>
          <ac:spMkLst>
            <pc:docMk/>
            <pc:sldMk cId="4147052930" sldId="277"/>
            <ac:spMk id="6" creationId="{7222F008-376F-10F9-9220-3971EED7A51E}"/>
          </ac:spMkLst>
        </pc:spChg>
        <pc:spChg chg="add">
          <ac:chgData name="Steffen Oppel" userId="e651edb2-1d85-4343-983c-37c3a469366e" providerId="ADAL" clId="{950EBC3E-D7F4-44D1-B027-EF32F43620BF}" dt="2025-09-25T12:04:45.376" v="3920"/>
          <ac:spMkLst>
            <pc:docMk/>
            <pc:sldMk cId="4147052930" sldId="277"/>
            <ac:spMk id="7" creationId="{8628DE5D-1FDB-569A-4E8F-DB614B58B96A}"/>
          </ac:spMkLst>
        </pc:spChg>
        <pc:spChg chg="add">
          <ac:chgData name="Steffen Oppel" userId="e651edb2-1d85-4343-983c-37c3a469366e" providerId="ADAL" clId="{950EBC3E-D7F4-44D1-B027-EF32F43620BF}" dt="2025-09-25T12:13:57.824" v="4002"/>
          <ac:spMkLst>
            <pc:docMk/>
            <pc:sldMk cId="4147052930" sldId="277"/>
            <ac:spMk id="10" creationId="{0BF147FA-4E34-2654-00D1-8E3388223040}"/>
          </ac:spMkLst>
        </pc:spChg>
        <pc:grpChg chg="add mod">
          <ac:chgData name="Steffen Oppel" userId="e651edb2-1d85-4343-983c-37c3a469366e" providerId="ADAL" clId="{950EBC3E-D7F4-44D1-B027-EF32F43620BF}" dt="2025-09-25T12:05:32.955" v="3926" actId="164"/>
          <ac:grpSpMkLst>
            <pc:docMk/>
            <pc:sldMk cId="4147052930" sldId="277"/>
            <ac:grpSpMk id="9" creationId="{2B0689B2-F172-093D-84BC-D6D1E3438B6B}"/>
          </ac:grpSpMkLst>
        </pc:grpChg>
        <pc:picChg chg="del">
          <ac:chgData name="Steffen Oppel" userId="e651edb2-1d85-4343-983c-37c3a469366e" providerId="ADAL" clId="{950EBC3E-D7F4-44D1-B027-EF32F43620BF}" dt="2025-09-25T12:04:43.648" v="3919" actId="478"/>
          <ac:picMkLst>
            <pc:docMk/>
            <pc:sldMk cId="4147052930" sldId="277"/>
            <ac:picMk id="3" creationId="{183A0816-54D5-14BC-FE3A-C9FC91B16EE2}"/>
          </ac:picMkLst>
        </pc:picChg>
        <pc:picChg chg="del">
          <ac:chgData name="Steffen Oppel" userId="e651edb2-1d85-4343-983c-37c3a469366e" providerId="ADAL" clId="{950EBC3E-D7F4-44D1-B027-EF32F43620BF}" dt="2025-09-25T12:06:21.731" v="3927" actId="478"/>
          <ac:picMkLst>
            <pc:docMk/>
            <pc:sldMk cId="4147052930" sldId="277"/>
            <ac:picMk id="4" creationId="{BD4C5101-2E4F-08E4-0A76-0D365BF6AC67}"/>
          </ac:picMkLst>
        </pc:picChg>
        <pc:picChg chg="add mod">
          <ac:chgData name="Steffen Oppel" userId="e651edb2-1d85-4343-983c-37c3a469366e" providerId="ADAL" clId="{950EBC3E-D7F4-44D1-B027-EF32F43620BF}" dt="2025-09-25T12:05:32.955" v="3926" actId="164"/>
          <ac:picMkLst>
            <pc:docMk/>
            <pc:sldMk cId="4147052930" sldId="277"/>
            <ac:picMk id="5" creationId="{90C4EA91-6777-506B-1CAD-625A51DC288A}"/>
          </ac:picMkLst>
        </pc:picChg>
        <pc:picChg chg="add mod">
          <ac:chgData name="Steffen Oppel" userId="e651edb2-1d85-4343-983c-37c3a469366e" providerId="ADAL" clId="{950EBC3E-D7F4-44D1-B027-EF32F43620BF}" dt="2025-09-25T12:05:32.955" v="3926" actId="164"/>
          <ac:picMkLst>
            <pc:docMk/>
            <pc:sldMk cId="4147052930" sldId="277"/>
            <ac:picMk id="8" creationId="{B922FDD8-592B-86CB-3A59-ECBB513D20E3}"/>
          </ac:picMkLst>
        </pc:picChg>
        <pc:picChg chg="add mod">
          <ac:chgData name="Steffen Oppel" userId="e651edb2-1d85-4343-983c-37c3a469366e" providerId="ADAL" clId="{950EBC3E-D7F4-44D1-B027-EF32F43620BF}" dt="2025-09-25T12:14:25.763" v="4011" actId="1036"/>
          <ac:picMkLst>
            <pc:docMk/>
            <pc:sldMk cId="4147052930" sldId="277"/>
            <ac:picMk id="11" creationId="{C17EE4BD-CAD1-8799-5055-3CD4D68E03CC}"/>
          </ac:picMkLst>
        </pc:picChg>
      </pc:sldChg>
      <pc:sldChg chg="del">
        <pc:chgData name="Steffen Oppel" userId="e651edb2-1d85-4343-983c-37c3a469366e" providerId="ADAL" clId="{950EBC3E-D7F4-44D1-B027-EF32F43620BF}" dt="2025-09-24T12:53:44.559" v="1748" actId="47"/>
        <pc:sldMkLst>
          <pc:docMk/>
          <pc:sldMk cId="1041065313" sldId="278"/>
        </pc:sldMkLst>
      </pc:sldChg>
      <pc:sldChg chg="addSp modSp mod ord modAnim">
        <pc:chgData name="Steffen Oppel" userId="e651edb2-1d85-4343-983c-37c3a469366e" providerId="ADAL" clId="{950EBC3E-D7F4-44D1-B027-EF32F43620BF}" dt="2025-09-25T11:56:07.281" v="3904" actId="14861"/>
        <pc:sldMkLst>
          <pc:docMk/>
          <pc:sldMk cId="1299797663" sldId="279"/>
        </pc:sldMkLst>
        <pc:spChg chg="mod">
          <ac:chgData name="Steffen Oppel" userId="e651edb2-1d85-4343-983c-37c3a469366e" providerId="ADAL" clId="{950EBC3E-D7F4-44D1-B027-EF32F43620BF}" dt="2025-09-24T11:17:37.713" v="705" actId="20577"/>
          <ac:spMkLst>
            <pc:docMk/>
            <pc:sldMk cId="1299797663" sldId="279"/>
            <ac:spMk id="2" creationId="{2296464E-5A22-909D-AF69-F5B22195DC6D}"/>
          </ac:spMkLst>
        </pc:spChg>
        <pc:spChg chg="mod">
          <ac:chgData name="Steffen Oppel" userId="e651edb2-1d85-4343-983c-37c3a469366e" providerId="ADAL" clId="{950EBC3E-D7F4-44D1-B027-EF32F43620BF}" dt="2025-09-25T11:55:57.257" v="3902" actId="1076"/>
          <ac:spMkLst>
            <pc:docMk/>
            <pc:sldMk cId="1299797663" sldId="279"/>
            <ac:spMk id="6" creationId="{10D11CF0-F4BF-E470-873E-E58A9F00F596}"/>
          </ac:spMkLst>
        </pc:spChg>
        <pc:picChg chg="add mod">
          <ac:chgData name="Steffen Oppel" userId="e651edb2-1d85-4343-983c-37c3a469366e" providerId="ADAL" clId="{950EBC3E-D7F4-44D1-B027-EF32F43620BF}" dt="2025-09-25T11:56:07.281" v="3904" actId="14861"/>
          <ac:picMkLst>
            <pc:docMk/>
            <pc:sldMk cId="1299797663" sldId="279"/>
            <ac:picMk id="3074" creationId="{CA67EFCA-0E59-D90F-F7E8-E06E52A48221}"/>
          </ac:picMkLst>
        </pc:picChg>
      </pc:sldChg>
      <pc:sldChg chg="addSp delSp modSp mod ord">
        <pc:chgData name="Steffen Oppel" userId="e651edb2-1d85-4343-983c-37c3a469366e" providerId="ADAL" clId="{950EBC3E-D7F4-44D1-B027-EF32F43620BF}" dt="2025-09-25T11:47:16.549" v="3835" actId="20577"/>
        <pc:sldMkLst>
          <pc:docMk/>
          <pc:sldMk cId="3889978257" sldId="280"/>
        </pc:sldMkLst>
        <pc:spChg chg="mod">
          <ac:chgData name="Steffen Oppel" userId="e651edb2-1d85-4343-983c-37c3a469366e" providerId="ADAL" clId="{950EBC3E-D7F4-44D1-B027-EF32F43620BF}" dt="2025-09-25T11:44:01.245" v="3642" actId="20577"/>
          <ac:spMkLst>
            <pc:docMk/>
            <pc:sldMk cId="3889978257" sldId="280"/>
            <ac:spMk id="2" creationId="{3ED664BB-FA82-199F-1326-1C50749F3311}"/>
          </ac:spMkLst>
        </pc:spChg>
        <pc:spChg chg="add">
          <ac:chgData name="Steffen Oppel" userId="e651edb2-1d85-4343-983c-37c3a469366e" providerId="ADAL" clId="{950EBC3E-D7F4-44D1-B027-EF32F43620BF}" dt="2025-09-25T11:28:59.846" v="3530"/>
          <ac:spMkLst>
            <pc:docMk/>
            <pc:sldMk cId="3889978257" sldId="280"/>
            <ac:spMk id="3" creationId="{A1C20492-5D94-A1A5-A78B-D805FE726B6E}"/>
          </ac:spMkLst>
        </pc:spChg>
        <pc:spChg chg="mod">
          <ac:chgData name="Steffen Oppel" userId="e651edb2-1d85-4343-983c-37c3a469366e" providerId="ADAL" clId="{950EBC3E-D7F4-44D1-B027-EF32F43620BF}" dt="2025-09-25T11:47:16.549" v="3835" actId="20577"/>
          <ac:spMkLst>
            <pc:docMk/>
            <pc:sldMk cId="3889978257" sldId="280"/>
            <ac:spMk id="6" creationId="{F8A8883D-189D-7D16-97BC-64E432D89F71}"/>
          </ac:spMkLst>
        </pc:spChg>
        <pc:picChg chg="add mod">
          <ac:chgData name="Steffen Oppel" userId="e651edb2-1d85-4343-983c-37c3a469366e" providerId="ADAL" clId="{950EBC3E-D7F4-44D1-B027-EF32F43620BF}" dt="2025-09-25T11:29:14.648" v="3534" actId="1076"/>
          <ac:picMkLst>
            <pc:docMk/>
            <pc:sldMk cId="3889978257" sldId="280"/>
            <ac:picMk id="4" creationId="{5DC6F044-F22D-27E4-80D0-C2FE8A0F8E43}"/>
          </ac:picMkLst>
        </pc:picChg>
        <pc:picChg chg="del">
          <ac:chgData name="Steffen Oppel" userId="e651edb2-1d85-4343-983c-37c3a469366e" providerId="ADAL" clId="{950EBC3E-D7F4-44D1-B027-EF32F43620BF}" dt="2025-09-25T11:28:58.313" v="3529" actId="478"/>
          <ac:picMkLst>
            <pc:docMk/>
            <pc:sldMk cId="3889978257" sldId="280"/>
            <ac:picMk id="7" creationId="{FCF17B22-3695-7138-CCE7-9A24406B252B}"/>
          </ac:picMkLst>
        </pc:picChg>
      </pc:sldChg>
      <pc:sldChg chg="del">
        <pc:chgData name="Steffen Oppel" userId="e651edb2-1d85-4343-983c-37c3a469366e" providerId="ADAL" clId="{950EBC3E-D7F4-44D1-B027-EF32F43620BF}" dt="2025-09-24T13:29:09.051" v="2317" actId="47"/>
        <pc:sldMkLst>
          <pc:docMk/>
          <pc:sldMk cId="1272860353" sldId="281"/>
        </pc:sldMkLst>
      </pc:sldChg>
      <pc:sldChg chg="addSp delSp modSp mod">
        <pc:chgData name="Steffen Oppel" userId="e651edb2-1d85-4343-983c-37c3a469366e" providerId="ADAL" clId="{950EBC3E-D7F4-44D1-B027-EF32F43620BF}" dt="2025-09-25T11:41:07.482" v="3591" actId="1076"/>
        <pc:sldMkLst>
          <pc:docMk/>
          <pc:sldMk cId="3422539365" sldId="282"/>
        </pc:sldMkLst>
        <pc:spChg chg="add">
          <ac:chgData name="Steffen Oppel" userId="e651edb2-1d85-4343-983c-37c3a469366e" providerId="ADAL" clId="{950EBC3E-D7F4-44D1-B027-EF32F43620BF}" dt="2025-09-25T11:40:57.700" v="3588"/>
          <ac:spMkLst>
            <pc:docMk/>
            <pc:sldMk cId="3422539365" sldId="282"/>
            <ac:spMk id="4" creationId="{C14C28FC-64BF-8E63-621B-D11CF4921431}"/>
          </ac:spMkLst>
        </pc:spChg>
        <pc:picChg chg="del">
          <ac:chgData name="Steffen Oppel" userId="e651edb2-1d85-4343-983c-37c3a469366e" providerId="ADAL" clId="{950EBC3E-D7F4-44D1-B027-EF32F43620BF}" dt="2025-09-25T11:40:56.287" v="3587" actId="478"/>
          <ac:picMkLst>
            <pc:docMk/>
            <pc:sldMk cId="3422539365" sldId="282"/>
            <ac:picMk id="3" creationId="{4DD5F743-5C09-7EEC-EDBF-B6016D8B9244}"/>
          </ac:picMkLst>
        </pc:picChg>
        <pc:picChg chg="add mod">
          <ac:chgData name="Steffen Oppel" userId="e651edb2-1d85-4343-983c-37c3a469366e" providerId="ADAL" clId="{950EBC3E-D7F4-44D1-B027-EF32F43620BF}" dt="2025-09-25T11:41:07.482" v="3591" actId="1076"/>
          <ac:picMkLst>
            <pc:docMk/>
            <pc:sldMk cId="3422539365" sldId="282"/>
            <ac:picMk id="5" creationId="{D182F7B1-A245-2CF9-30D8-A3C73665B6BF}"/>
          </ac:picMkLst>
        </pc:picChg>
      </pc:sldChg>
      <pc:sldChg chg="ord">
        <pc:chgData name="Steffen Oppel" userId="e651edb2-1d85-4343-983c-37c3a469366e" providerId="ADAL" clId="{950EBC3E-D7F4-44D1-B027-EF32F43620BF}" dt="2025-09-24T10:01:41.264" v="1"/>
        <pc:sldMkLst>
          <pc:docMk/>
          <pc:sldMk cId="3697027073" sldId="283"/>
        </pc:sldMkLst>
      </pc:sldChg>
      <pc:sldChg chg="addSp delSp modSp mod ord delAnim modAnim">
        <pc:chgData name="Steffen Oppel" userId="e651edb2-1d85-4343-983c-37c3a469366e" providerId="ADAL" clId="{950EBC3E-D7F4-44D1-B027-EF32F43620BF}" dt="2025-09-25T11:31:09.589" v="3586" actId="1035"/>
        <pc:sldMkLst>
          <pc:docMk/>
          <pc:sldMk cId="2128612376" sldId="284"/>
        </pc:sldMkLst>
        <pc:spChg chg="mod">
          <ac:chgData name="Steffen Oppel" userId="e651edb2-1d85-4343-983c-37c3a469366e" providerId="ADAL" clId="{950EBC3E-D7F4-44D1-B027-EF32F43620BF}" dt="2025-09-24T13:48:13.225" v="2712" actId="20577"/>
          <ac:spMkLst>
            <pc:docMk/>
            <pc:sldMk cId="2128612376" sldId="284"/>
            <ac:spMk id="2" creationId="{B168BC64-9672-53C5-177A-05CAFB2AE132}"/>
          </ac:spMkLst>
        </pc:spChg>
        <pc:spChg chg="mod">
          <ac:chgData name="Steffen Oppel" userId="e651edb2-1d85-4343-983c-37c3a469366e" providerId="ADAL" clId="{950EBC3E-D7F4-44D1-B027-EF32F43620BF}" dt="2025-09-25T11:31:09.589" v="3586" actId="1035"/>
          <ac:spMkLst>
            <pc:docMk/>
            <pc:sldMk cId="2128612376" sldId="284"/>
            <ac:spMk id="6" creationId="{2676D909-369F-0A0B-6496-8D10E772CE24}"/>
          </ac:spMkLst>
        </pc:spChg>
        <pc:picChg chg="add mod">
          <ac:chgData name="Steffen Oppel" userId="e651edb2-1d85-4343-983c-37c3a469366e" providerId="ADAL" clId="{950EBC3E-D7F4-44D1-B027-EF32F43620BF}" dt="2025-09-25T11:30:52.802" v="3557" actId="1076"/>
          <ac:picMkLst>
            <pc:docMk/>
            <pc:sldMk cId="2128612376" sldId="284"/>
            <ac:picMk id="3" creationId="{B79904CE-A1C1-99D2-D191-7349AEADBC34}"/>
          </ac:picMkLst>
        </pc:picChg>
        <pc:picChg chg="add del mod">
          <ac:chgData name="Steffen Oppel" userId="e651edb2-1d85-4343-983c-37c3a469366e" providerId="ADAL" clId="{950EBC3E-D7F4-44D1-B027-EF32F43620BF}" dt="2025-09-24T13:38:10.060" v="2575" actId="478"/>
          <ac:picMkLst>
            <pc:docMk/>
            <pc:sldMk cId="2128612376" sldId="284"/>
            <ac:picMk id="3" creationId="{C0574F2E-3D5C-8D71-25BF-47C97582DE26}"/>
          </ac:picMkLst>
        </pc:picChg>
        <pc:picChg chg="add mod">
          <ac:chgData name="Steffen Oppel" userId="e651edb2-1d85-4343-983c-37c3a469366e" providerId="ADAL" clId="{950EBC3E-D7F4-44D1-B027-EF32F43620BF}" dt="2025-09-25T11:30:58.373" v="3573" actId="1037"/>
          <ac:picMkLst>
            <pc:docMk/>
            <pc:sldMk cId="2128612376" sldId="284"/>
            <ac:picMk id="4" creationId="{E51DC293-AA8C-2FB6-DD83-9DFBB0FBD808}"/>
          </ac:picMkLst>
        </pc:picChg>
        <pc:picChg chg="del mod">
          <ac:chgData name="Steffen Oppel" userId="e651edb2-1d85-4343-983c-37c3a469366e" providerId="ADAL" clId="{950EBC3E-D7F4-44D1-B027-EF32F43620BF}" dt="2025-09-24T13:48:16.780" v="2713" actId="478"/>
          <ac:picMkLst>
            <pc:docMk/>
            <pc:sldMk cId="2128612376" sldId="284"/>
            <ac:picMk id="5" creationId="{67057EC6-BAE4-D8DA-8A94-0D037FA50CC5}"/>
          </ac:picMkLst>
        </pc:picChg>
        <pc:picChg chg="add mod">
          <ac:chgData name="Steffen Oppel" userId="e651edb2-1d85-4343-983c-37c3a469366e" providerId="ADAL" clId="{950EBC3E-D7F4-44D1-B027-EF32F43620BF}" dt="2025-09-25T11:30:52.802" v="3557" actId="1076"/>
          <ac:picMkLst>
            <pc:docMk/>
            <pc:sldMk cId="2128612376" sldId="284"/>
            <ac:picMk id="5" creationId="{9EBF0324-D410-B39B-6301-25492F1C0E3A}"/>
          </ac:picMkLst>
        </pc:picChg>
      </pc:sldChg>
      <pc:sldChg chg="modSp mod modAnim">
        <pc:chgData name="Steffen Oppel" userId="e651edb2-1d85-4343-983c-37c3a469366e" providerId="ADAL" clId="{950EBC3E-D7F4-44D1-B027-EF32F43620BF}" dt="2025-09-24T13:53:18.859" v="3109" actId="20577"/>
        <pc:sldMkLst>
          <pc:docMk/>
          <pc:sldMk cId="3245034319" sldId="285"/>
        </pc:sldMkLst>
        <pc:spChg chg="mod">
          <ac:chgData name="Steffen Oppel" userId="e651edb2-1d85-4343-983c-37c3a469366e" providerId="ADAL" clId="{950EBC3E-D7F4-44D1-B027-EF32F43620BF}" dt="2025-09-24T13:36:42.748" v="2557" actId="20577"/>
          <ac:spMkLst>
            <pc:docMk/>
            <pc:sldMk cId="3245034319" sldId="285"/>
            <ac:spMk id="2" creationId="{11957EFD-9B83-9F3B-F186-B6E0AE9DEDBD}"/>
          </ac:spMkLst>
        </pc:spChg>
        <pc:spChg chg="mod">
          <ac:chgData name="Steffen Oppel" userId="e651edb2-1d85-4343-983c-37c3a469366e" providerId="ADAL" clId="{950EBC3E-D7F4-44D1-B027-EF32F43620BF}" dt="2025-09-24T13:53:18.859" v="3109" actId="20577"/>
          <ac:spMkLst>
            <pc:docMk/>
            <pc:sldMk cId="3245034319" sldId="285"/>
            <ac:spMk id="6" creationId="{33B4D67F-5A85-0894-96FE-A97C8132EA34}"/>
          </ac:spMkLst>
        </pc:spChg>
      </pc:sldChg>
      <pc:sldChg chg="addSp delSp modSp add mod">
        <pc:chgData name="Steffen Oppel" userId="e651edb2-1d85-4343-983c-37c3a469366e" providerId="ADAL" clId="{950EBC3E-D7F4-44D1-B027-EF32F43620BF}" dt="2025-09-25T11:52:16.424" v="3888" actId="20577"/>
        <pc:sldMkLst>
          <pc:docMk/>
          <pc:sldMk cId="1115943705" sldId="286"/>
        </pc:sldMkLst>
        <pc:spChg chg="mod">
          <ac:chgData name="Steffen Oppel" userId="e651edb2-1d85-4343-983c-37c3a469366e" providerId="ADAL" clId="{950EBC3E-D7F4-44D1-B027-EF32F43620BF}" dt="2025-09-24T11:14:06.175" v="440" actId="20577"/>
          <ac:spMkLst>
            <pc:docMk/>
            <pc:sldMk cId="1115943705" sldId="286"/>
            <ac:spMk id="2" creationId="{83839EEB-1715-390C-3CC6-A7166C63457E}"/>
          </ac:spMkLst>
        </pc:spChg>
        <pc:spChg chg="mod">
          <ac:chgData name="Steffen Oppel" userId="e651edb2-1d85-4343-983c-37c3a469366e" providerId="ADAL" clId="{950EBC3E-D7F4-44D1-B027-EF32F43620BF}" dt="2025-09-25T11:52:16.424" v="3888" actId="20577"/>
          <ac:spMkLst>
            <pc:docMk/>
            <pc:sldMk cId="1115943705" sldId="286"/>
            <ac:spMk id="3" creationId="{46D1D44A-F7DF-B717-BC20-16B55B2FF677}"/>
          </ac:spMkLst>
        </pc:spChg>
        <pc:spChg chg="add mod">
          <ac:chgData name="Steffen Oppel" userId="e651edb2-1d85-4343-983c-37c3a469366e" providerId="ADAL" clId="{950EBC3E-D7F4-44D1-B027-EF32F43620BF}" dt="2025-09-24T10:06:25.691" v="187" actId="207"/>
          <ac:spMkLst>
            <pc:docMk/>
            <pc:sldMk cId="1115943705" sldId="286"/>
            <ac:spMk id="6" creationId="{7FCD9212-80ED-BACF-6ADF-1BB6AA391BB8}"/>
          </ac:spMkLst>
        </pc:spChg>
        <pc:picChg chg="add mod">
          <ac:chgData name="Steffen Oppel" userId="e651edb2-1d85-4343-983c-37c3a469366e" providerId="ADAL" clId="{950EBC3E-D7F4-44D1-B027-EF32F43620BF}" dt="2025-09-24T10:05:14.655" v="133" actId="1076"/>
          <ac:picMkLst>
            <pc:docMk/>
            <pc:sldMk cId="1115943705" sldId="286"/>
            <ac:picMk id="5" creationId="{E1586E0A-F4D5-816A-A489-38222259FC26}"/>
          </ac:picMkLst>
        </pc:picChg>
        <pc:picChg chg="del">
          <ac:chgData name="Steffen Oppel" userId="e651edb2-1d85-4343-983c-37c3a469366e" providerId="ADAL" clId="{950EBC3E-D7F4-44D1-B027-EF32F43620BF}" dt="2025-09-24T10:03:02.545" v="38" actId="478"/>
          <ac:picMkLst>
            <pc:docMk/>
            <pc:sldMk cId="1115943705" sldId="286"/>
            <ac:picMk id="1026" creationId="{C840B5FF-C0B2-1DE9-1590-00BB975BACB1}"/>
          </ac:picMkLst>
        </pc:picChg>
      </pc:sldChg>
      <pc:sldChg chg="delSp add del mod">
        <pc:chgData name="Steffen Oppel" userId="e651edb2-1d85-4343-983c-37c3a469366e" providerId="ADAL" clId="{950EBC3E-D7F4-44D1-B027-EF32F43620BF}" dt="2025-09-24T11:40:57.858" v="754" actId="47"/>
        <pc:sldMkLst>
          <pc:docMk/>
          <pc:sldMk cId="655083425" sldId="330"/>
        </pc:sldMkLst>
        <pc:picChg chg="del">
          <ac:chgData name="Steffen Oppel" userId="e651edb2-1d85-4343-983c-37c3a469366e" providerId="ADAL" clId="{950EBC3E-D7F4-44D1-B027-EF32F43620BF}" dt="2025-09-24T11:40:44.795" v="750" actId="21"/>
          <ac:picMkLst>
            <pc:docMk/>
            <pc:sldMk cId="655083425" sldId="330"/>
            <ac:picMk id="6" creationId="{8326894A-7AB6-468D-B261-001276BC9368}"/>
          </ac:picMkLst>
        </pc:picChg>
      </pc:sldChg>
      <pc:sldChg chg="addSp delSp modSp add mod ord">
        <pc:chgData name="Steffen Oppel" userId="e651edb2-1d85-4343-983c-37c3a469366e" providerId="ADAL" clId="{950EBC3E-D7F4-44D1-B027-EF32F43620BF}" dt="2025-09-24T11:43:17.965" v="767" actId="1076"/>
        <pc:sldMkLst>
          <pc:docMk/>
          <pc:sldMk cId="1294073245" sldId="404"/>
        </pc:sldMkLst>
        <pc:spChg chg="del">
          <ac:chgData name="Steffen Oppel" userId="e651edb2-1d85-4343-983c-37c3a469366e" providerId="ADAL" clId="{950EBC3E-D7F4-44D1-B027-EF32F43620BF}" dt="2025-09-24T11:40:32.186" v="742" actId="478"/>
          <ac:spMkLst>
            <pc:docMk/>
            <pc:sldMk cId="1294073245" sldId="404"/>
            <ac:spMk id="2" creationId="{00000000-0000-0000-0000-000000000000}"/>
          </ac:spMkLst>
        </pc:spChg>
        <pc:spChg chg="add mod">
          <ac:chgData name="Steffen Oppel" userId="e651edb2-1d85-4343-983c-37c3a469366e" providerId="ADAL" clId="{950EBC3E-D7F4-44D1-B027-EF32F43620BF}" dt="2025-09-24T11:40:38.952" v="749" actId="20577"/>
          <ac:spMkLst>
            <pc:docMk/>
            <pc:sldMk cId="1294073245" sldId="404"/>
            <ac:spMk id="3" creationId="{067E1BB9-F868-9B0A-8BEE-C18485AA927A}"/>
          </ac:spMkLst>
        </pc:spChg>
        <pc:picChg chg="del">
          <ac:chgData name="Steffen Oppel" userId="e651edb2-1d85-4343-983c-37c3a469366e" providerId="ADAL" clId="{950EBC3E-D7F4-44D1-B027-EF32F43620BF}" dt="2025-09-24T11:40:08.125" v="740" actId="478"/>
          <ac:picMkLst>
            <pc:docMk/>
            <pc:sldMk cId="1294073245" sldId="404"/>
            <ac:picMk id="4" creationId="{12810226-A25D-1953-6908-494B94ED12B4}"/>
          </ac:picMkLst>
        </pc:picChg>
        <pc:picChg chg="del">
          <ac:chgData name="Steffen Oppel" userId="e651edb2-1d85-4343-983c-37c3a469366e" providerId="ADAL" clId="{950EBC3E-D7F4-44D1-B027-EF32F43620BF}" dt="2025-09-24T11:40:06.087" v="739" actId="478"/>
          <ac:picMkLst>
            <pc:docMk/>
            <pc:sldMk cId="1294073245" sldId="404"/>
            <ac:picMk id="5" creationId="{00000000-0000-0000-0000-000000000000}"/>
          </ac:picMkLst>
        </pc:picChg>
        <pc:picChg chg="add mod">
          <ac:chgData name="Steffen Oppel" userId="e651edb2-1d85-4343-983c-37c3a469366e" providerId="ADAL" clId="{950EBC3E-D7F4-44D1-B027-EF32F43620BF}" dt="2025-09-24T11:40:55.618" v="753" actId="1076"/>
          <ac:picMkLst>
            <pc:docMk/>
            <pc:sldMk cId="1294073245" sldId="404"/>
            <ac:picMk id="6" creationId="{8326894A-7AB6-468D-B261-001276BC9368}"/>
          </ac:picMkLst>
        </pc:picChg>
        <pc:picChg chg="add mod">
          <ac:chgData name="Steffen Oppel" userId="e651edb2-1d85-4343-983c-37c3a469366e" providerId="ADAL" clId="{950EBC3E-D7F4-44D1-B027-EF32F43620BF}" dt="2025-09-24T11:43:17.965" v="767" actId="1076"/>
          <ac:picMkLst>
            <pc:docMk/>
            <pc:sldMk cId="1294073245" sldId="404"/>
            <ac:picMk id="7" creationId="{3472FAAA-8398-4CB6-13D6-4ACD05F6FF10}"/>
          </ac:picMkLst>
        </pc:picChg>
        <pc:picChg chg="del">
          <ac:chgData name="Steffen Oppel" userId="e651edb2-1d85-4343-983c-37c3a469366e" providerId="ADAL" clId="{950EBC3E-D7F4-44D1-B027-EF32F43620BF}" dt="2025-09-24T11:40:09.366" v="741" actId="478"/>
          <ac:picMkLst>
            <pc:docMk/>
            <pc:sldMk cId="1294073245" sldId="404"/>
            <ac:picMk id="8" creationId="{C96C3AE0-6028-4574-EDB5-5BFE86A3CE9D}"/>
          </ac:picMkLst>
        </pc:picChg>
      </pc:sldChg>
      <pc:sldChg chg="addSp delSp modSp add mod modAnim">
        <pc:chgData name="Steffen Oppel" userId="e651edb2-1d85-4343-983c-37c3a469366e" providerId="ADAL" clId="{950EBC3E-D7F4-44D1-B027-EF32F43620BF}" dt="2025-09-24T12:33:41.102" v="1205"/>
        <pc:sldMkLst>
          <pc:docMk/>
          <pc:sldMk cId="2580728425" sldId="405"/>
        </pc:sldMkLst>
        <pc:spChg chg="mod">
          <ac:chgData name="Steffen Oppel" userId="e651edb2-1d85-4343-983c-37c3a469366e" providerId="ADAL" clId="{950EBC3E-D7F4-44D1-B027-EF32F43620BF}" dt="2025-09-24T11:46:51.544" v="832" actId="20577"/>
          <ac:spMkLst>
            <pc:docMk/>
            <pc:sldMk cId="2580728425" sldId="405"/>
            <ac:spMk id="2" creationId="{08F98B07-FB4F-9030-9F74-A586B10C194B}"/>
          </ac:spMkLst>
        </pc:spChg>
        <pc:spChg chg="mod">
          <ac:chgData name="Steffen Oppel" userId="e651edb2-1d85-4343-983c-37c3a469366e" providerId="ADAL" clId="{950EBC3E-D7F4-44D1-B027-EF32F43620BF}" dt="2025-09-24T11:56:01.884" v="1134" actId="20577"/>
          <ac:spMkLst>
            <pc:docMk/>
            <pc:sldMk cId="2580728425" sldId="405"/>
            <ac:spMk id="6" creationId="{B25B2831-401F-27D5-8B48-1139D55D4067}"/>
          </ac:spMkLst>
        </pc:spChg>
        <pc:spChg chg="mod topLvl">
          <ac:chgData name="Steffen Oppel" userId="e651edb2-1d85-4343-983c-37c3a469366e" providerId="ADAL" clId="{950EBC3E-D7F4-44D1-B027-EF32F43620BF}" dt="2025-09-24T11:58:38.671" v="1147" actId="14100"/>
          <ac:spMkLst>
            <pc:docMk/>
            <pc:sldMk cId="2580728425" sldId="405"/>
            <ac:spMk id="22" creationId="{C4BC886C-091F-70BA-219A-EE6E51CF26EE}"/>
          </ac:spMkLst>
        </pc:spChg>
        <pc:spChg chg="mod topLvl">
          <ac:chgData name="Steffen Oppel" userId="e651edb2-1d85-4343-983c-37c3a469366e" providerId="ADAL" clId="{950EBC3E-D7F4-44D1-B027-EF32F43620BF}" dt="2025-09-24T11:57:28.819" v="1139" actId="165"/>
          <ac:spMkLst>
            <pc:docMk/>
            <pc:sldMk cId="2580728425" sldId="405"/>
            <ac:spMk id="23" creationId="{9D36573F-D0E1-9AFF-A57F-E3E8AA3C5C96}"/>
          </ac:spMkLst>
        </pc:spChg>
        <pc:spChg chg="mod topLvl">
          <ac:chgData name="Steffen Oppel" userId="e651edb2-1d85-4343-983c-37c3a469366e" providerId="ADAL" clId="{950EBC3E-D7F4-44D1-B027-EF32F43620BF}" dt="2025-09-24T11:58:55.335" v="1152" actId="14100"/>
          <ac:spMkLst>
            <pc:docMk/>
            <pc:sldMk cId="2580728425" sldId="405"/>
            <ac:spMk id="24" creationId="{7F23D789-CD30-861E-D4A9-52BC093F9E05}"/>
          </ac:spMkLst>
        </pc:spChg>
        <pc:spChg chg="mod topLvl">
          <ac:chgData name="Steffen Oppel" userId="e651edb2-1d85-4343-983c-37c3a469366e" providerId="ADAL" clId="{950EBC3E-D7F4-44D1-B027-EF32F43620BF}" dt="2025-09-24T11:58:46.550" v="1149" actId="14100"/>
          <ac:spMkLst>
            <pc:docMk/>
            <pc:sldMk cId="2580728425" sldId="405"/>
            <ac:spMk id="25" creationId="{F645D50C-C200-8AC5-9859-A02199D7A863}"/>
          </ac:spMkLst>
        </pc:spChg>
        <pc:spChg chg="mod topLvl">
          <ac:chgData name="Steffen Oppel" userId="e651edb2-1d85-4343-983c-37c3a469366e" providerId="ADAL" clId="{950EBC3E-D7F4-44D1-B027-EF32F43620BF}" dt="2025-09-24T11:59:01.669" v="1154" actId="14100"/>
          <ac:spMkLst>
            <pc:docMk/>
            <pc:sldMk cId="2580728425" sldId="405"/>
            <ac:spMk id="26" creationId="{59E11A72-E75A-16FA-13CD-19C6A32B9E8D}"/>
          </ac:spMkLst>
        </pc:spChg>
        <pc:spChg chg="mod topLvl">
          <ac:chgData name="Steffen Oppel" userId="e651edb2-1d85-4343-983c-37c3a469366e" providerId="ADAL" clId="{950EBC3E-D7F4-44D1-B027-EF32F43620BF}" dt="2025-09-24T11:57:28.819" v="1139" actId="165"/>
          <ac:spMkLst>
            <pc:docMk/>
            <pc:sldMk cId="2580728425" sldId="405"/>
            <ac:spMk id="27" creationId="{3CAC791F-7BAB-1D7D-18B1-13B4081165E7}"/>
          </ac:spMkLst>
        </pc:spChg>
        <pc:spChg chg="mod topLvl">
          <ac:chgData name="Steffen Oppel" userId="e651edb2-1d85-4343-983c-37c3a469366e" providerId="ADAL" clId="{950EBC3E-D7F4-44D1-B027-EF32F43620BF}" dt="2025-09-24T11:57:28.819" v="1139" actId="165"/>
          <ac:spMkLst>
            <pc:docMk/>
            <pc:sldMk cId="2580728425" sldId="405"/>
            <ac:spMk id="28" creationId="{9BF88D18-66A0-BAAD-BCE5-247C100CF935}"/>
          </ac:spMkLst>
        </pc:spChg>
        <pc:spChg chg="mod topLvl">
          <ac:chgData name="Steffen Oppel" userId="e651edb2-1d85-4343-983c-37c3a469366e" providerId="ADAL" clId="{950EBC3E-D7F4-44D1-B027-EF32F43620BF}" dt="2025-09-24T11:57:28.819" v="1139" actId="165"/>
          <ac:spMkLst>
            <pc:docMk/>
            <pc:sldMk cId="2580728425" sldId="405"/>
            <ac:spMk id="29" creationId="{106DCAA7-C97C-4F0D-A551-6C44BBE760E9}"/>
          </ac:spMkLst>
        </pc:spChg>
        <pc:spChg chg="mod topLvl">
          <ac:chgData name="Steffen Oppel" userId="e651edb2-1d85-4343-983c-37c3a469366e" providerId="ADAL" clId="{950EBC3E-D7F4-44D1-B027-EF32F43620BF}" dt="2025-09-24T11:57:28.819" v="1139" actId="165"/>
          <ac:spMkLst>
            <pc:docMk/>
            <pc:sldMk cId="2580728425" sldId="405"/>
            <ac:spMk id="30" creationId="{3CE921DE-0244-E655-CFE2-54386D39C42E}"/>
          </ac:spMkLst>
        </pc:spChg>
        <pc:grpChg chg="add mod">
          <ac:chgData name="Steffen Oppel" userId="e651edb2-1d85-4343-983c-37c3a469366e" providerId="ADAL" clId="{950EBC3E-D7F4-44D1-B027-EF32F43620BF}" dt="2025-09-24T11:46:35.533" v="808" actId="1076"/>
          <ac:grpSpMkLst>
            <pc:docMk/>
            <pc:sldMk cId="2580728425" sldId="405"/>
            <ac:grpSpMk id="9" creationId="{5C5A58A4-3955-35C9-C682-009E4FDA6D51}"/>
          </ac:grpSpMkLst>
        </pc:grpChg>
        <pc:grpChg chg="mod">
          <ac:chgData name="Steffen Oppel" userId="e651edb2-1d85-4343-983c-37c3a469366e" providerId="ADAL" clId="{950EBC3E-D7F4-44D1-B027-EF32F43620BF}" dt="2025-09-24T11:58:23.314" v="1145" actId="14100"/>
          <ac:grpSpMkLst>
            <pc:docMk/>
            <pc:sldMk cId="2580728425" sldId="405"/>
            <ac:grpSpMk id="20" creationId="{7AE5CABC-659B-586B-BBA9-5637826A4BAE}"/>
          </ac:grpSpMkLst>
        </pc:grpChg>
        <pc:picChg chg="del">
          <ac:chgData name="Steffen Oppel" userId="e651edb2-1d85-4343-983c-37c3a469366e" providerId="ADAL" clId="{950EBC3E-D7F4-44D1-B027-EF32F43620BF}" dt="2025-09-24T11:46:03.135" v="801" actId="478"/>
          <ac:picMkLst>
            <pc:docMk/>
            <pc:sldMk cId="2580728425" sldId="405"/>
            <ac:picMk id="3" creationId="{40F86D21-27EE-90AA-C855-A01201397110}"/>
          </ac:picMkLst>
        </pc:picChg>
        <pc:picChg chg="del">
          <ac:chgData name="Steffen Oppel" userId="e651edb2-1d85-4343-983c-37c3a469366e" providerId="ADAL" clId="{950EBC3E-D7F4-44D1-B027-EF32F43620BF}" dt="2025-09-24T11:46:00.306" v="798" actId="478"/>
          <ac:picMkLst>
            <pc:docMk/>
            <pc:sldMk cId="2580728425" sldId="405"/>
            <ac:picMk id="4" creationId="{26D70760-93CB-3517-F9B4-488F07FBB5E4}"/>
          </ac:picMkLst>
        </pc:picChg>
        <pc:picChg chg="del">
          <ac:chgData name="Steffen Oppel" userId="e651edb2-1d85-4343-983c-37c3a469366e" providerId="ADAL" clId="{950EBC3E-D7F4-44D1-B027-EF32F43620BF}" dt="2025-09-24T11:46:01.910" v="800" actId="478"/>
          <ac:picMkLst>
            <pc:docMk/>
            <pc:sldMk cId="2580728425" sldId="405"/>
            <ac:picMk id="5" creationId="{F419F5CE-9AC2-633D-B01E-9A0F12F01FF9}"/>
          </ac:picMkLst>
        </pc:picChg>
        <pc:picChg chg="del">
          <ac:chgData name="Steffen Oppel" userId="e651edb2-1d85-4343-983c-37c3a469366e" providerId="ADAL" clId="{950EBC3E-D7F4-44D1-B027-EF32F43620BF}" dt="2025-09-24T11:46:01.047" v="799" actId="478"/>
          <ac:picMkLst>
            <pc:docMk/>
            <pc:sldMk cId="2580728425" sldId="405"/>
            <ac:picMk id="7" creationId="{8D342DE5-9792-AF61-21B2-66D099660EBA}"/>
          </ac:picMkLst>
        </pc:picChg>
        <pc:picChg chg="del">
          <ac:chgData name="Steffen Oppel" userId="e651edb2-1d85-4343-983c-37c3a469366e" providerId="ADAL" clId="{950EBC3E-D7F4-44D1-B027-EF32F43620BF}" dt="2025-09-24T11:45:59.373" v="797" actId="478"/>
          <ac:picMkLst>
            <pc:docMk/>
            <pc:sldMk cId="2580728425" sldId="405"/>
            <ac:picMk id="8" creationId="{73E62696-4661-467B-7A83-6CAA8310FBB9}"/>
          </ac:picMkLst>
        </pc:picChg>
        <pc:picChg chg="mod">
          <ac:chgData name="Steffen Oppel" userId="e651edb2-1d85-4343-983c-37c3a469366e" providerId="ADAL" clId="{950EBC3E-D7F4-44D1-B027-EF32F43620BF}" dt="2025-09-24T11:46:35.533" v="808" actId="1076"/>
          <ac:picMkLst>
            <pc:docMk/>
            <pc:sldMk cId="2580728425" sldId="405"/>
            <ac:picMk id="10" creationId="{CC9E8F66-F443-9AE4-0850-A47AB25D63ED}"/>
          </ac:picMkLst>
        </pc:picChg>
        <pc:picChg chg="mod">
          <ac:chgData name="Steffen Oppel" userId="e651edb2-1d85-4343-983c-37c3a469366e" providerId="ADAL" clId="{950EBC3E-D7F4-44D1-B027-EF32F43620BF}" dt="2025-09-24T11:46:35.533" v="808" actId="1076"/>
          <ac:picMkLst>
            <pc:docMk/>
            <pc:sldMk cId="2580728425" sldId="405"/>
            <ac:picMk id="11" creationId="{7A22CBCF-9F58-9617-ECC2-39A3B593E28E}"/>
          </ac:picMkLst>
        </pc:picChg>
        <pc:picChg chg="mod">
          <ac:chgData name="Steffen Oppel" userId="e651edb2-1d85-4343-983c-37c3a469366e" providerId="ADAL" clId="{950EBC3E-D7F4-44D1-B027-EF32F43620BF}" dt="2025-09-24T11:46:35.533" v="808" actId="1076"/>
          <ac:picMkLst>
            <pc:docMk/>
            <pc:sldMk cId="2580728425" sldId="405"/>
            <ac:picMk id="12" creationId="{A6EDF713-2923-A21E-8108-D53E4BA69873}"/>
          </ac:picMkLst>
        </pc:picChg>
        <pc:picChg chg="mod">
          <ac:chgData name="Steffen Oppel" userId="e651edb2-1d85-4343-983c-37c3a469366e" providerId="ADAL" clId="{950EBC3E-D7F4-44D1-B027-EF32F43620BF}" dt="2025-09-24T11:46:35.533" v="808" actId="1076"/>
          <ac:picMkLst>
            <pc:docMk/>
            <pc:sldMk cId="2580728425" sldId="405"/>
            <ac:picMk id="13" creationId="{4E6519DF-0B8A-1BA9-03DA-DF2AEC294BC9}"/>
          </ac:picMkLst>
        </pc:picChg>
        <pc:picChg chg="add mod">
          <ac:chgData name="Steffen Oppel" userId="e651edb2-1d85-4343-983c-37c3a469366e" providerId="ADAL" clId="{950EBC3E-D7F4-44D1-B027-EF32F43620BF}" dt="2025-09-24T11:46:40.371" v="809" actId="1076"/>
          <ac:picMkLst>
            <pc:docMk/>
            <pc:sldMk cId="2580728425" sldId="405"/>
            <ac:picMk id="14" creationId="{B4E1FD3B-9ECF-C990-CFD1-EBF650290CE0}"/>
          </ac:picMkLst>
        </pc:picChg>
        <pc:picChg chg="add mod">
          <ac:chgData name="Steffen Oppel" userId="e651edb2-1d85-4343-983c-37c3a469366e" providerId="ADAL" clId="{950EBC3E-D7F4-44D1-B027-EF32F43620BF}" dt="2025-09-24T11:46:42.272" v="810" actId="1076"/>
          <ac:picMkLst>
            <pc:docMk/>
            <pc:sldMk cId="2580728425" sldId="405"/>
            <ac:picMk id="15" creationId="{D20DF47F-1038-AF90-2DCF-491FE916222A}"/>
          </ac:picMkLst>
        </pc:picChg>
        <pc:picChg chg="add mod">
          <ac:chgData name="Steffen Oppel" userId="e651edb2-1d85-4343-983c-37c3a469366e" providerId="ADAL" clId="{950EBC3E-D7F4-44D1-B027-EF32F43620BF}" dt="2025-09-24T12:00:09.251" v="1192" actId="1038"/>
          <ac:picMkLst>
            <pc:docMk/>
            <pc:sldMk cId="2580728425" sldId="405"/>
            <ac:picMk id="16" creationId="{0B3A25B4-2FB8-329F-B269-414E1525E00B}"/>
          </ac:picMkLst>
        </pc:picChg>
        <pc:picChg chg="add mod">
          <ac:chgData name="Steffen Oppel" userId="e651edb2-1d85-4343-983c-37c3a469366e" providerId="ADAL" clId="{950EBC3E-D7F4-44D1-B027-EF32F43620BF}" dt="2025-09-24T11:59:35.634" v="1161" actId="1076"/>
          <ac:picMkLst>
            <pc:docMk/>
            <pc:sldMk cId="2580728425" sldId="405"/>
            <ac:picMk id="17" creationId="{DA682D2D-F283-ECB3-3292-494E3E26E87C}"/>
          </ac:picMkLst>
        </pc:picChg>
        <pc:picChg chg="add mod">
          <ac:chgData name="Steffen Oppel" userId="e651edb2-1d85-4343-983c-37c3a469366e" providerId="ADAL" clId="{950EBC3E-D7F4-44D1-B027-EF32F43620BF}" dt="2025-09-24T11:59:47.391" v="1163" actId="14100"/>
          <ac:picMkLst>
            <pc:docMk/>
            <pc:sldMk cId="2580728425" sldId="405"/>
            <ac:picMk id="18" creationId="{A9955457-C17F-EEEC-4A6B-765F939D248C}"/>
          </ac:picMkLst>
        </pc:picChg>
        <pc:picChg chg="add mod">
          <ac:chgData name="Steffen Oppel" userId="e651edb2-1d85-4343-983c-37c3a469366e" providerId="ADAL" clId="{950EBC3E-D7F4-44D1-B027-EF32F43620BF}" dt="2025-09-24T11:56:15.665" v="1135"/>
          <ac:picMkLst>
            <pc:docMk/>
            <pc:sldMk cId="2580728425" sldId="405"/>
            <ac:picMk id="19" creationId="{AF5DFD8D-D2A2-4ACA-6064-A44FD559BEEF}"/>
          </ac:picMkLst>
        </pc:picChg>
        <pc:picChg chg="mod topLvl">
          <ac:chgData name="Steffen Oppel" userId="e651edb2-1d85-4343-983c-37c3a469366e" providerId="ADAL" clId="{950EBC3E-D7F4-44D1-B027-EF32F43620BF}" dt="2025-09-24T11:57:28.819" v="1139" actId="165"/>
          <ac:picMkLst>
            <pc:docMk/>
            <pc:sldMk cId="2580728425" sldId="405"/>
            <ac:picMk id="21" creationId="{0F01FDCA-FE79-8A3C-AA50-D7C1F53737A4}"/>
          </ac:picMkLst>
        </pc:picChg>
      </pc:sldChg>
      <pc:sldChg chg="delSp add del mod">
        <pc:chgData name="Steffen Oppel" userId="e651edb2-1d85-4343-983c-37c3a469366e" providerId="ADAL" clId="{950EBC3E-D7F4-44D1-B027-EF32F43620BF}" dt="2025-09-24T11:41:59.111" v="762" actId="47"/>
        <pc:sldMkLst>
          <pc:docMk/>
          <pc:sldMk cId="2829799142" sldId="405"/>
        </pc:sldMkLst>
        <pc:picChg chg="del">
          <ac:chgData name="Steffen Oppel" userId="e651edb2-1d85-4343-983c-37c3a469366e" providerId="ADAL" clId="{950EBC3E-D7F4-44D1-B027-EF32F43620BF}" dt="2025-09-24T11:41:05.697" v="755" actId="21"/>
          <ac:picMkLst>
            <pc:docMk/>
            <pc:sldMk cId="2829799142" sldId="405"/>
            <ac:picMk id="5" creationId="{38E9BA23-8F9D-0DC5-0530-8C76E58B5A04}"/>
          </ac:picMkLst>
        </pc:picChg>
      </pc:sldChg>
      <pc:sldChg chg="addSp delSp modSp add mod delAnim modAnim">
        <pc:chgData name="Steffen Oppel" userId="e651edb2-1d85-4343-983c-37c3a469366e" providerId="ADAL" clId="{950EBC3E-D7F4-44D1-B027-EF32F43620BF}" dt="2025-09-24T12:51:33.758" v="1728" actId="14100"/>
        <pc:sldMkLst>
          <pc:docMk/>
          <pc:sldMk cId="3108881154" sldId="406"/>
        </pc:sldMkLst>
        <pc:spChg chg="mod">
          <ac:chgData name="Steffen Oppel" userId="e651edb2-1d85-4343-983c-37c3a469366e" providerId="ADAL" clId="{950EBC3E-D7F4-44D1-B027-EF32F43620BF}" dt="2025-09-24T12:41:57.980" v="1473" actId="20577"/>
          <ac:spMkLst>
            <pc:docMk/>
            <pc:sldMk cId="3108881154" sldId="406"/>
            <ac:spMk id="2" creationId="{A422349A-7473-192F-31E4-B014771986BD}"/>
          </ac:spMkLst>
        </pc:spChg>
        <pc:spChg chg="mod">
          <ac:chgData name="Steffen Oppel" userId="e651edb2-1d85-4343-983c-37c3a469366e" providerId="ADAL" clId="{950EBC3E-D7F4-44D1-B027-EF32F43620BF}" dt="2025-09-24T12:51:33.758" v="1728" actId="14100"/>
          <ac:spMkLst>
            <pc:docMk/>
            <pc:sldMk cId="3108881154" sldId="406"/>
            <ac:spMk id="6" creationId="{1F2CC9D6-69A0-B017-563C-96650EBC45DC}"/>
          </ac:spMkLst>
        </pc:spChg>
        <pc:grpChg chg="del">
          <ac:chgData name="Steffen Oppel" userId="e651edb2-1d85-4343-983c-37c3a469366e" providerId="ADAL" clId="{950EBC3E-D7F4-44D1-B027-EF32F43620BF}" dt="2025-09-24T12:42:07.102" v="1480" actId="478"/>
          <ac:grpSpMkLst>
            <pc:docMk/>
            <pc:sldMk cId="3108881154" sldId="406"/>
            <ac:grpSpMk id="9" creationId="{3F4B366B-A388-446C-18F0-9B2738212253}"/>
          </ac:grpSpMkLst>
        </pc:grpChg>
        <pc:grpChg chg="del">
          <ac:chgData name="Steffen Oppel" userId="e651edb2-1d85-4343-983c-37c3a469366e" providerId="ADAL" clId="{950EBC3E-D7F4-44D1-B027-EF32F43620BF}" dt="2025-09-24T12:42:00.858" v="1474" actId="478"/>
          <ac:grpSpMkLst>
            <pc:docMk/>
            <pc:sldMk cId="3108881154" sldId="406"/>
            <ac:grpSpMk id="20" creationId="{11A6DC43-D830-615B-D12C-9CF8D2ED7DC5}"/>
          </ac:grpSpMkLst>
        </pc:grpChg>
        <pc:picChg chg="del">
          <ac:chgData name="Steffen Oppel" userId="e651edb2-1d85-4343-983c-37c3a469366e" providerId="ADAL" clId="{950EBC3E-D7F4-44D1-B027-EF32F43620BF}" dt="2025-09-24T12:42:05.483" v="1478" actId="478"/>
          <ac:picMkLst>
            <pc:docMk/>
            <pc:sldMk cId="3108881154" sldId="406"/>
            <ac:picMk id="14" creationId="{592CC6AE-3548-6268-89FE-FA4FC45F56C0}"/>
          </ac:picMkLst>
        </pc:picChg>
        <pc:picChg chg="del">
          <ac:chgData name="Steffen Oppel" userId="e651edb2-1d85-4343-983c-37c3a469366e" providerId="ADAL" clId="{950EBC3E-D7F4-44D1-B027-EF32F43620BF}" dt="2025-09-24T12:42:06.322" v="1479" actId="478"/>
          <ac:picMkLst>
            <pc:docMk/>
            <pc:sldMk cId="3108881154" sldId="406"/>
            <ac:picMk id="15" creationId="{4C445BE1-983D-8384-27F1-E5464C2F025A}"/>
          </ac:picMkLst>
        </pc:picChg>
        <pc:picChg chg="del">
          <ac:chgData name="Steffen Oppel" userId="e651edb2-1d85-4343-983c-37c3a469366e" providerId="ADAL" clId="{950EBC3E-D7F4-44D1-B027-EF32F43620BF}" dt="2025-09-24T12:42:02.192" v="1475" actId="478"/>
          <ac:picMkLst>
            <pc:docMk/>
            <pc:sldMk cId="3108881154" sldId="406"/>
            <ac:picMk id="16" creationId="{5CC0400C-0017-F78C-8470-A61F7E83560F}"/>
          </ac:picMkLst>
        </pc:picChg>
        <pc:picChg chg="del">
          <ac:chgData name="Steffen Oppel" userId="e651edb2-1d85-4343-983c-37c3a469366e" providerId="ADAL" clId="{950EBC3E-D7F4-44D1-B027-EF32F43620BF}" dt="2025-09-24T12:42:04.419" v="1477" actId="478"/>
          <ac:picMkLst>
            <pc:docMk/>
            <pc:sldMk cId="3108881154" sldId="406"/>
            <ac:picMk id="17" creationId="{5A832AFE-4DFF-D25A-4642-1001DD1F2BB9}"/>
          </ac:picMkLst>
        </pc:picChg>
        <pc:picChg chg="del">
          <ac:chgData name="Steffen Oppel" userId="e651edb2-1d85-4343-983c-37c3a469366e" providerId="ADAL" clId="{950EBC3E-D7F4-44D1-B027-EF32F43620BF}" dt="2025-09-24T12:42:03.188" v="1476" actId="478"/>
          <ac:picMkLst>
            <pc:docMk/>
            <pc:sldMk cId="3108881154" sldId="406"/>
            <ac:picMk id="18" creationId="{4BE399ED-1D8B-40F7-53F3-A6775BC3F134}"/>
          </ac:picMkLst>
        </pc:picChg>
        <pc:picChg chg="add mod">
          <ac:chgData name="Steffen Oppel" userId="e651edb2-1d85-4343-983c-37c3a469366e" providerId="ADAL" clId="{950EBC3E-D7F4-44D1-B027-EF32F43620BF}" dt="2025-09-24T12:51:00.099" v="1724" actId="1076"/>
          <ac:picMkLst>
            <pc:docMk/>
            <pc:sldMk cId="3108881154" sldId="406"/>
            <ac:picMk id="1026" creationId="{739D48CB-9B52-65BD-8867-DCDAA79EEF51}"/>
          </ac:picMkLst>
        </pc:picChg>
        <pc:picChg chg="add mod">
          <ac:chgData name="Steffen Oppel" userId="e651edb2-1d85-4343-983c-37c3a469366e" providerId="ADAL" clId="{950EBC3E-D7F4-44D1-B027-EF32F43620BF}" dt="2025-09-24T12:51:03.024" v="1725" actId="1076"/>
          <ac:picMkLst>
            <pc:docMk/>
            <pc:sldMk cId="3108881154" sldId="406"/>
            <ac:picMk id="1028" creationId="{E27D9BE0-F28F-B271-B0C4-8302EF5A117C}"/>
          </ac:picMkLst>
        </pc:picChg>
        <pc:picChg chg="add mod">
          <ac:chgData name="Steffen Oppel" userId="e651edb2-1d85-4343-983c-37c3a469366e" providerId="ADAL" clId="{950EBC3E-D7F4-44D1-B027-EF32F43620BF}" dt="2025-09-24T12:51:09.326" v="1727" actId="14100"/>
          <ac:picMkLst>
            <pc:docMk/>
            <pc:sldMk cId="3108881154" sldId="406"/>
            <ac:picMk id="1030" creationId="{93C2DB69-12DA-58D2-B031-E4B6DDAEC20F}"/>
          </ac:picMkLst>
        </pc:picChg>
      </pc:sldChg>
      <pc:sldChg chg="addSp delSp modSp add mod modAnim">
        <pc:chgData name="Steffen Oppel" userId="e651edb2-1d85-4343-983c-37c3a469366e" providerId="ADAL" clId="{950EBC3E-D7F4-44D1-B027-EF32F43620BF}" dt="2025-09-24T13:28:17.524" v="2316" actId="1076"/>
        <pc:sldMkLst>
          <pc:docMk/>
          <pc:sldMk cId="1713560369" sldId="407"/>
        </pc:sldMkLst>
        <pc:spChg chg="mod">
          <ac:chgData name="Steffen Oppel" userId="e651edb2-1d85-4343-983c-37c3a469366e" providerId="ADAL" clId="{950EBC3E-D7F4-44D1-B027-EF32F43620BF}" dt="2025-09-24T12:57:01.809" v="1771" actId="20577"/>
          <ac:spMkLst>
            <pc:docMk/>
            <pc:sldMk cId="1713560369" sldId="407"/>
            <ac:spMk id="2" creationId="{AD98604A-FFC0-501A-E237-9A2CDAA30AC2}"/>
          </ac:spMkLst>
        </pc:spChg>
        <pc:spChg chg="mod">
          <ac:chgData name="Steffen Oppel" userId="e651edb2-1d85-4343-983c-37c3a469366e" providerId="ADAL" clId="{950EBC3E-D7F4-44D1-B027-EF32F43620BF}" dt="2025-09-24T13:28:04.681" v="2315" actId="20577"/>
          <ac:spMkLst>
            <pc:docMk/>
            <pc:sldMk cId="1713560369" sldId="407"/>
            <ac:spMk id="6" creationId="{67AB28AE-9C0E-5EE0-FFEE-71FD576E0063}"/>
          </ac:spMkLst>
        </pc:spChg>
        <pc:grpChg chg="add mod ord">
          <ac:chgData name="Steffen Oppel" userId="e651edb2-1d85-4343-983c-37c3a469366e" providerId="ADAL" clId="{950EBC3E-D7F4-44D1-B027-EF32F43620BF}" dt="2025-09-24T13:10:28.243" v="2060" actId="167"/>
          <ac:grpSpMkLst>
            <pc:docMk/>
            <pc:sldMk cId="1713560369" sldId="407"/>
            <ac:grpSpMk id="7" creationId="{35361B40-198C-F484-835F-9A9F853C8BDE}"/>
          </ac:grpSpMkLst>
        </pc:grpChg>
        <pc:grpChg chg="add mod">
          <ac:chgData name="Steffen Oppel" userId="e651edb2-1d85-4343-983c-37c3a469366e" providerId="ADAL" clId="{950EBC3E-D7F4-44D1-B027-EF32F43620BF}" dt="2025-09-24T13:28:17.524" v="2316" actId="1076"/>
          <ac:grpSpMkLst>
            <pc:docMk/>
            <pc:sldMk cId="1713560369" sldId="407"/>
            <ac:grpSpMk id="9" creationId="{57E853DD-12BE-CDF6-6536-3D15B5959A37}"/>
          </ac:grpSpMkLst>
        </pc:grpChg>
        <pc:picChg chg="add mod">
          <ac:chgData name="Steffen Oppel" userId="e651edb2-1d85-4343-983c-37c3a469366e" providerId="ADAL" clId="{950EBC3E-D7F4-44D1-B027-EF32F43620BF}" dt="2025-09-24T13:10:44.972" v="2064" actId="164"/>
          <ac:picMkLst>
            <pc:docMk/>
            <pc:sldMk cId="1713560369" sldId="407"/>
            <ac:picMk id="3" creationId="{FC8E031E-4617-B531-99C2-00AEAAA86DDA}"/>
          </ac:picMkLst>
        </pc:picChg>
        <pc:picChg chg="add mod">
          <ac:chgData name="Steffen Oppel" userId="e651edb2-1d85-4343-983c-37c3a469366e" providerId="ADAL" clId="{950EBC3E-D7F4-44D1-B027-EF32F43620BF}" dt="2025-09-24T13:09:26.848" v="2046" actId="164"/>
          <ac:picMkLst>
            <pc:docMk/>
            <pc:sldMk cId="1713560369" sldId="407"/>
            <ac:picMk id="4" creationId="{182EA5F1-BD00-E177-D69D-B8A4F20138DD}"/>
          </ac:picMkLst>
        </pc:picChg>
        <pc:picChg chg="add mod">
          <ac:chgData name="Steffen Oppel" userId="e651edb2-1d85-4343-983c-37c3a469366e" providerId="ADAL" clId="{950EBC3E-D7F4-44D1-B027-EF32F43620BF}" dt="2025-09-24T13:09:26.848" v="2046" actId="164"/>
          <ac:picMkLst>
            <pc:docMk/>
            <pc:sldMk cId="1713560369" sldId="407"/>
            <ac:picMk id="5" creationId="{660B1D88-2EE4-05AA-27E1-0A11A685D135}"/>
          </ac:picMkLst>
        </pc:picChg>
        <pc:picChg chg="add mod">
          <ac:chgData name="Steffen Oppel" userId="e651edb2-1d85-4343-983c-37c3a469366e" providerId="ADAL" clId="{950EBC3E-D7F4-44D1-B027-EF32F43620BF}" dt="2025-09-24T13:10:44.972" v="2064" actId="164"/>
          <ac:picMkLst>
            <pc:docMk/>
            <pc:sldMk cId="1713560369" sldId="407"/>
            <ac:picMk id="8" creationId="{408AAB9D-4001-CA22-7E3B-E1FE1BA4B0FB}"/>
          </ac:picMkLst>
        </pc:picChg>
        <pc:picChg chg="add mod">
          <ac:chgData name="Steffen Oppel" userId="e651edb2-1d85-4343-983c-37c3a469366e" providerId="ADAL" clId="{950EBC3E-D7F4-44D1-B027-EF32F43620BF}" dt="2025-09-24T13:23:38.061" v="2248" actId="1076"/>
          <ac:picMkLst>
            <pc:docMk/>
            <pc:sldMk cId="1713560369" sldId="407"/>
            <ac:picMk id="11" creationId="{2D59F82F-B025-01E4-FB8E-018CB4B3198F}"/>
          </ac:picMkLst>
        </pc:picChg>
        <pc:picChg chg="del">
          <ac:chgData name="Steffen Oppel" userId="e651edb2-1d85-4343-983c-37c3a469366e" providerId="ADAL" clId="{950EBC3E-D7F4-44D1-B027-EF32F43620BF}" dt="2025-09-24T12:57:05.042" v="1772" actId="478"/>
          <ac:picMkLst>
            <pc:docMk/>
            <pc:sldMk cId="1713560369" sldId="407"/>
            <ac:picMk id="2050" creationId="{6E78B886-5EF2-3F15-788B-3BA91E9C6884}"/>
          </ac:picMkLst>
        </pc:picChg>
      </pc:sldChg>
      <pc:sldChg chg="addSp delSp modSp add mod delAnim">
        <pc:chgData name="Steffen Oppel" userId="e651edb2-1d85-4343-983c-37c3a469366e" providerId="ADAL" clId="{950EBC3E-D7F4-44D1-B027-EF32F43620BF}" dt="2025-09-25T13:40:56.680" v="4129" actId="20577"/>
        <pc:sldMkLst>
          <pc:docMk/>
          <pc:sldMk cId="370009293" sldId="408"/>
        </pc:sldMkLst>
        <pc:spChg chg="mod">
          <ac:chgData name="Steffen Oppel" userId="e651edb2-1d85-4343-983c-37c3a469366e" providerId="ADAL" clId="{950EBC3E-D7F4-44D1-B027-EF32F43620BF}" dt="2025-09-24T13:36:55.425" v="2567" actId="20577"/>
          <ac:spMkLst>
            <pc:docMk/>
            <pc:sldMk cId="370009293" sldId="408"/>
            <ac:spMk id="2" creationId="{0BA12295-616B-588B-DA4C-6E62771FA436}"/>
          </ac:spMkLst>
        </pc:spChg>
        <pc:spChg chg="add mod">
          <ac:chgData name="Steffen Oppel" userId="e651edb2-1d85-4343-983c-37c3a469366e" providerId="ADAL" clId="{950EBC3E-D7F4-44D1-B027-EF32F43620BF}" dt="2025-09-25T13:40:56.680" v="4129" actId="20577"/>
          <ac:spMkLst>
            <pc:docMk/>
            <pc:sldMk cId="370009293" sldId="408"/>
            <ac:spMk id="3" creationId="{604578D0-F8BB-F26C-F30C-4007011DD1F3}"/>
          </ac:spMkLst>
        </pc:spChg>
        <pc:spChg chg="add del mod">
          <ac:chgData name="Steffen Oppel" userId="e651edb2-1d85-4343-983c-37c3a469366e" providerId="ADAL" clId="{950EBC3E-D7F4-44D1-B027-EF32F43620BF}" dt="2025-09-24T13:37:01.881" v="2569" actId="478"/>
          <ac:spMkLst>
            <pc:docMk/>
            <pc:sldMk cId="370009293" sldId="408"/>
            <ac:spMk id="4" creationId="{C8D0BF2C-5E02-83D5-98D8-3B97227E3136}"/>
          </ac:spMkLst>
        </pc:spChg>
        <pc:spChg chg="del">
          <ac:chgData name="Steffen Oppel" userId="e651edb2-1d85-4343-983c-37c3a469366e" providerId="ADAL" clId="{950EBC3E-D7F4-44D1-B027-EF32F43620BF}" dt="2025-09-24T13:36:58.950" v="2568" actId="478"/>
          <ac:spMkLst>
            <pc:docMk/>
            <pc:sldMk cId="370009293" sldId="408"/>
            <ac:spMk id="6" creationId="{023DC5B1-9E68-575F-9C04-0D038BEDC1C9}"/>
          </ac:spMkLst>
        </pc:spChg>
        <pc:picChg chg="add mod">
          <ac:chgData name="Steffen Oppel" userId="e651edb2-1d85-4343-983c-37c3a469366e" providerId="ADAL" clId="{950EBC3E-D7F4-44D1-B027-EF32F43620BF}" dt="2025-09-25T13:39:52.100" v="4028" actId="1076"/>
          <ac:picMkLst>
            <pc:docMk/>
            <pc:sldMk cId="370009293" sldId="408"/>
            <ac:picMk id="5" creationId="{5A2CA9A3-FD86-4EBC-1C77-1DA5521F2E3A}"/>
          </ac:picMkLst>
        </pc:picChg>
      </pc:sldChg>
      <pc:sldChg chg="add">
        <pc:chgData name="Steffen Oppel" userId="e651edb2-1d85-4343-983c-37c3a469366e" providerId="ADAL" clId="{950EBC3E-D7F4-44D1-B027-EF32F43620BF}" dt="2025-09-24T13:39:36.270" v="2601"/>
        <pc:sldMkLst>
          <pc:docMk/>
          <pc:sldMk cId="3929782220" sldId="409"/>
        </pc:sldMkLst>
      </pc:sldChg>
      <pc:sldChg chg="addSp delSp modSp add mod delAnim modAnim">
        <pc:chgData name="Steffen Oppel" userId="e651edb2-1d85-4343-983c-37c3a469366e" providerId="ADAL" clId="{950EBC3E-D7F4-44D1-B027-EF32F43620BF}" dt="2025-09-25T12:03:32.752" v="3918" actId="20577"/>
        <pc:sldMkLst>
          <pc:docMk/>
          <pc:sldMk cId="2175637578" sldId="410"/>
        </pc:sldMkLst>
        <pc:spChg chg="mod">
          <ac:chgData name="Steffen Oppel" userId="e651edb2-1d85-4343-983c-37c3a469366e" providerId="ADAL" clId="{950EBC3E-D7F4-44D1-B027-EF32F43620BF}" dt="2025-09-24T13:41:35.937" v="2640" actId="20577"/>
          <ac:spMkLst>
            <pc:docMk/>
            <pc:sldMk cId="2175637578" sldId="410"/>
            <ac:spMk id="2" creationId="{9FD21DAC-DAEB-BD6D-60A7-847B6069299D}"/>
          </ac:spMkLst>
        </pc:spChg>
        <pc:spChg chg="add del mod">
          <ac:chgData name="Steffen Oppel" userId="e651edb2-1d85-4343-983c-37c3a469366e" providerId="ADAL" clId="{950EBC3E-D7F4-44D1-B027-EF32F43620BF}" dt="2025-09-24T13:40:27.999" v="2612" actId="478"/>
          <ac:spMkLst>
            <pc:docMk/>
            <pc:sldMk cId="2175637578" sldId="410"/>
            <ac:spMk id="4" creationId="{4A011E78-8387-BB76-EABD-1C31F8F59E10}"/>
          </ac:spMkLst>
        </pc:spChg>
        <pc:spChg chg="del">
          <ac:chgData name="Steffen Oppel" userId="e651edb2-1d85-4343-983c-37c3a469366e" providerId="ADAL" clId="{950EBC3E-D7F4-44D1-B027-EF32F43620BF}" dt="2025-09-24T13:40:25.261" v="2611" actId="478"/>
          <ac:spMkLst>
            <pc:docMk/>
            <pc:sldMk cId="2175637578" sldId="410"/>
            <ac:spMk id="6" creationId="{4F320C88-E72E-A93B-08CF-C0337A338B08}"/>
          </ac:spMkLst>
        </pc:spChg>
        <pc:spChg chg="add mod">
          <ac:chgData name="Steffen Oppel" userId="e651edb2-1d85-4343-983c-37c3a469366e" providerId="ADAL" clId="{950EBC3E-D7F4-44D1-B027-EF32F43620BF}" dt="2025-09-24T13:45:55.881" v="2673" actId="1076"/>
          <ac:spMkLst>
            <pc:docMk/>
            <pc:sldMk cId="2175637578" sldId="410"/>
            <ac:spMk id="7" creationId="{B1FB5C49-6DC9-164E-733D-165EF6B3D0EC}"/>
          </ac:spMkLst>
        </pc:spChg>
        <pc:spChg chg="add mod">
          <ac:chgData name="Steffen Oppel" userId="e651edb2-1d85-4343-983c-37c3a469366e" providerId="ADAL" clId="{950EBC3E-D7F4-44D1-B027-EF32F43620BF}" dt="2025-09-24T13:46:21.062" v="2677" actId="20577"/>
          <ac:spMkLst>
            <pc:docMk/>
            <pc:sldMk cId="2175637578" sldId="410"/>
            <ac:spMk id="8" creationId="{93251530-96DF-2E7A-FDC4-A4B7ACE7593B}"/>
          </ac:spMkLst>
        </pc:spChg>
        <pc:graphicFrameChg chg="add mod modGraphic">
          <ac:chgData name="Steffen Oppel" userId="e651edb2-1d85-4343-983c-37c3a469366e" providerId="ADAL" clId="{950EBC3E-D7F4-44D1-B027-EF32F43620BF}" dt="2025-09-25T12:03:32.752" v="3918" actId="20577"/>
          <ac:graphicFrameMkLst>
            <pc:docMk/>
            <pc:sldMk cId="2175637578" sldId="410"/>
            <ac:graphicFrameMk id="5" creationId="{A79195BC-4AA5-D0D2-5B34-D15E889D5E5E}"/>
          </ac:graphicFrameMkLst>
        </pc:graphicFrameChg>
        <pc:picChg chg="del">
          <ac:chgData name="Steffen Oppel" userId="e651edb2-1d85-4343-983c-37c3a469366e" providerId="ADAL" clId="{950EBC3E-D7F4-44D1-B027-EF32F43620BF}" dt="2025-09-24T13:40:16.173" v="2603" actId="478"/>
          <ac:picMkLst>
            <pc:docMk/>
            <pc:sldMk cId="2175637578" sldId="410"/>
            <ac:picMk id="2050" creationId="{63FCA74D-5B68-ED0A-1F59-AE79C0B6D6EC}"/>
          </ac:picMkLst>
        </pc:picChg>
      </pc:sldChg>
      <pc:sldChg chg="addSp delSp modSp add mod">
        <pc:chgData name="Steffen Oppel" userId="e651edb2-1d85-4343-983c-37c3a469366e" providerId="ADAL" clId="{950EBC3E-D7F4-44D1-B027-EF32F43620BF}" dt="2025-09-25T11:43:25.533" v="3594" actId="20577"/>
        <pc:sldMkLst>
          <pc:docMk/>
          <pc:sldMk cId="1619055956" sldId="411"/>
        </pc:sldMkLst>
        <pc:spChg chg="mod">
          <ac:chgData name="Steffen Oppel" userId="e651edb2-1d85-4343-983c-37c3a469366e" providerId="ADAL" clId="{950EBC3E-D7F4-44D1-B027-EF32F43620BF}" dt="2025-09-25T11:25:33.793" v="3375" actId="20577"/>
          <ac:spMkLst>
            <pc:docMk/>
            <pc:sldMk cId="1619055956" sldId="411"/>
            <ac:spMk id="2" creationId="{04373A47-295B-0418-8910-E3999B75A25A}"/>
          </ac:spMkLst>
        </pc:spChg>
        <pc:spChg chg="mod">
          <ac:chgData name="Steffen Oppel" userId="e651edb2-1d85-4343-983c-37c3a469366e" providerId="ADAL" clId="{950EBC3E-D7F4-44D1-B027-EF32F43620BF}" dt="2025-09-25T11:43:25.533" v="3594" actId="20577"/>
          <ac:spMkLst>
            <pc:docMk/>
            <pc:sldMk cId="1619055956" sldId="411"/>
            <ac:spMk id="6" creationId="{5CDD30BF-0243-3329-AC92-6639EAA5B6C4}"/>
          </ac:spMkLst>
        </pc:spChg>
        <pc:picChg chg="add mod modCrop">
          <ac:chgData name="Steffen Oppel" userId="e651edb2-1d85-4343-983c-37c3a469366e" providerId="ADAL" clId="{950EBC3E-D7F4-44D1-B027-EF32F43620BF}" dt="2025-09-25T11:28:10.604" v="3528" actId="732"/>
          <ac:picMkLst>
            <pc:docMk/>
            <pc:sldMk cId="1619055956" sldId="411"/>
            <ac:picMk id="4" creationId="{A03B0DB5-50B5-987F-16CA-5B47A2177AE8}"/>
          </ac:picMkLst>
        </pc:picChg>
        <pc:picChg chg="del">
          <ac:chgData name="Steffen Oppel" userId="e651edb2-1d85-4343-983c-37c3a469366e" providerId="ADAL" clId="{950EBC3E-D7F4-44D1-B027-EF32F43620BF}" dt="2025-09-25T11:24:27.474" v="3325" actId="478"/>
          <ac:picMkLst>
            <pc:docMk/>
            <pc:sldMk cId="1619055956" sldId="411"/>
            <ac:picMk id="7" creationId="{B1F03B59-80E5-22F4-53B0-11AF9103A31A}"/>
          </ac:picMkLst>
        </pc:picChg>
      </pc:sldChg>
    </pc:docChg>
  </pc:docChgLst>
  <pc:docChgLst>
    <pc:chgData name="Steffen Oppel" userId="e651edb2-1d85-4343-983c-37c3a469366e" providerId="ADAL" clId="{2210E972-D568-4766-BA3E-507E904E0CB2}"/>
    <pc:docChg chg="custSel addSld delSld modSld sldOrd">
      <pc:chgData name="Steffen Oppel" userId="e651edb2-1d85-4343-983c-37c3a469366e" providerId="ADAL" clId="{2210E972-D568-4766-BA3E-507E904E0CB2}" dt="2025-09-03T07:39:14.689" v="2516" actId="1035"/>
      <pc:docMkLst>
        <pc:docMk/>
      </pc:docMkLst>
      <pc:sldChg chg="del">
        <pc:chgData name="Steffen Oppel" userId="e651edb2-1d85-4343-983c-37c3a469366e" providerId="ADAL" clId="{2210E972-D568-4766-BA3E-507E904E0CB2}" dt="2025-09-02T11:48:21.810" v="643" actId="47"/>
        <pc:sldMkLst>
          <pc:docMk/>
          <pc:sldMk cId="21651762" sldId="263"/>
        </pc:sldMkLst>
      </pc:sldChg>
      <pc:sldChg chg="modSp mod ord modAnim">
        <pc:chgData name="Steffen Oppel" userId="e651edb2-1d85-4343-983c-37c3a469366e" providerId="ADAL" clId="{2210E972-D568-4766-BA3E-507E904E0CB2}" dt="2025-09-02T14:54:10.877" v="2488" actId="14100"/>
        <pc:sldMkLst>
          <pc:docMk/>
          <pc:sldMk cId="3229861194" sldId="264"/>
        </pc:sldMkLst>
        <pc:spChg chg="mod">
          <ac:chgData name="Steffen Oppel" userId="e651edb2-1d85-4343-983c-37c3a469366e" providerId="ADAL" clId="{2210E972-D568-4766-BA3E-507E904E0CB2}" dt="2025-09-02T14:48:03.249" v="2371" actId="20577"/>
          <ac:spMkLst>
            <pc:docMk/>
            <pc:sldMk cId="3229861194" sldId="264"/>
            <ac:spMk id="3" creationId="{2701558C-E16D-3870-222A-048EF1DE1F6C}"/>
          </ac:spMkLst>
        </pc:spChg>
        <pc:picChg chg="mod">
          <ac:chgData name="Steffen Oppel" userId="e651edb2-1d85-4343-983c-37c3a469366e" providerId="ADAL" clId="{2210E972-D568-4766-BA3E-507E904E0CB2}" dt="2025-09-02T14:54:10.877" v="2488" actId="14100"/>
          <ac:picMkLst>
            <pc:docMk/>
            <pc:sldMk cId="3229861194" sldId="264"/>
            <ac:picMk id="6" creationId="{56F4666F-988F-D2F4-C76C-BB47D1093392}"/>
          </ac:picMkLst>
        </pc:picChg>
      </pc:sldChg>
      <pc:sldChg chg="modSp mod ord modAnim">
        <pc:chgData name="Steffen Oppel" userId="e651edb2-1d85-4343-983c-37c3a469366e" providerId="ADAL" clId="{2210E972-D568-4766-BA3E-507E904E0CB2}" dt="2025-09-02T14:53:40.254" v="2487" actId="14100"/>
        <pc:sldMkLst>
          <pc:docMk/>
          <pc:sldMk cId="3952899437" sldId="265"/>
        </pc:sldMkLst>
        <pc:spChg chg="mod">
          <ac:chgData name="Steffen Oppel" userId="e651edb2-1d85-4343-983c-37c3a469366e" providerId="ADAL" clId="{2210E972-D568-4766-BA3E-507E904E0CB2}" dt="2025-09-02T14:49:46.962" v="2430" actId="20577"/>
          <ac:spMkLst>
            <pc:docMk/>
            <pc:sldMk cId="3952899437" sldId="265"/>
            <ac:spMk id="2" creationId="{B5CA4446-A4F3-D07E-A48C-8855AD1617CC}"/>
          </ac:spMkLst>
        </pc:spChg>
        <pc:spChg chg="mod">
          <ac:chgData name="Steffen Oppel" userId="e651edb2-1d85-4343-983c-37c3a469366e" providerId="ADAL" clId="{2210E972-D568-4766-BA3E-507E904E0CB2}" dt="2025-09-02T14:53:36.851" v="2486" actId="1076"/>
          <ac:spMkLst>
            <pc:docMk/>
            <pc:sldMk cId="3952899437" sldId="265"/>
            <ac:spMk id="3" creationId="{1367AA60-5983-3C0D-78F2-EA067522D05A}"/>
          </ac:spMkLst>
        </pc:spChg>
        <pc:picChg chg="mod">
          <ac:chgData name="Steffen Oppel" userId="e651edb2-1d85-4343-983c-37c3a469366e" providerId="ADAL" clId="{2210E972-D568-4766-BA3E-507E904E0CB2}" dt="2025-09-02T14:53:40.254" v="2487" actId="14100"/>
          <ac:picMkLst>
            <pc:docMk/>
            <pc:sldMk cId="3952899437" sldId="265"/>
            <ac:picMk id="5" creationId="{5E79F4D4-41DC-7660-C9C9-313997FF04F2}"/>
          </ac:picMkLst>
        </pc:picChg>
      </pc:sldChg>
      <pc:sldChg chg="delSp mod ord">
        <pc:chgData name="Steffen Oppel" userId="e651edb2-1d85-4343-983c-37c3a469366e" providerId="ADAL" clId="{2210E972-D568-4766-BA3E-507E904E0CB2}" dt="2025-09-02T14:55:03.911" v="2489" actId="478"/>
        <pc:sldMkLst>
          <pc:docMk/>
          <pc:sldMk cId="3777014842" sldId="266"/>
        </pc:sldMkLst>
      </pc:sldChg>
      <pc:sldChg chg="ord">
        <pc:chgData name="Steffen Oppel" userId="e651edb2-1d85-4343-983c-37c3a469366e" providerId="ADAL" clId="{2210E972-D568-4766-BA3E-507E904E0CB2}" dt="2025-09-02T11:48:37.063" v="647"/>
        <pc:sldMkLst>
          <pc:docMk/>
          <pc:sldMk cId="1005027928" sldId="267"/>
        </pc:sldMkLst>
      </pc:sldChg>
      <pc:sldChg chg="del">
        <pc:chgData name="Steffen Oppel" userId="e651edb2-1d85-4343-983c-37c3a469366e" providerId="ADAL" clId="{2210E972-D568-4766-BA3E-507E904E0CB2}" dt="2025-09-02T12:09:58.170" v="1541" actId="47"/>
        <pc:sldMkLst>
          <pc:docMk/>
          <pc:sldMk cId="2804629904" sldId="268"/>
        </pc:sldMkLst>
      </pc:sldChg>
      <pc:sldChg chg="delSp del mod">
        <pc:chgData name="Steffen Oppel" userId="e651edb2-1d85-4343-983c-37c3a469366e" providerId="ADAL" clId="{2210E972-D568-4766-BA3E-507E904E0CB2}" dt="2025-09-02T12:09:53.338" v="1540" actId="47"/>
        <pc:sldMkLst>
          <pc:docMk/>
          <pc:sldMk cId="4145898894" sldId="269"/>
        </pc:sldMkLst>
      </pc:sldChg>
      <pc:sldChg chg="addSp delSp modSp add mod">
        <pc:chgData name="Steffen Oppel" userId="e651edb2-1d85-4343-983c-37c3a469366e" providerId="ADAL" clId="{2210E972-D568-4766-BA3E-507E904E0CB2}" dt="2025-09-02T11:34:37.478" v="6" actId="478"/>
        <pc:sldMkLst>
          <pc:docMk/>
          <pc:sldMk cId="93093590" sldId="270"/>
        </pc:sldMkLst>
      </pc:sldChg>
      <pc:sldChg chg="addSp delSp modSp add mod">
        <pc:chgData name="Steffen Oppel" userId="e651edb2-1d85-4343-983c-37c3a469366e" providerId="ADAL" clId="{2210E972-D568-4766-BA3E-507E904E0CB2}" dt="2025-09-02T11:34:45.398" v="8" actId="478"/>
        <pc:sldMkLst>
          <pc:docMk/>
          <pc:sldMk cId="1263378960" sldId="271"/>
        </pc:sldMkLst>
      </pc:sldChg>
      <pc:sldChg chg="addSp delSp modSp add mod">
        <pc:chgData name="Steffen Oppel" userId="e651edb2-1d85-4343-983c-37c3a469366e" providerId="ADAL" clId="{2210E972-D568-4766-BA3E-507E904E0CB2}" dt="2025-09-02T11:34:52.432" v="10" actId="478"/>
        <pc:sldMkLst>
          <pc:docMk/>
          <pc:sldMk cId="3093389630" sldId="272"/>
        </pc:sldMkLst>
      </pc:sldChg>
      <pc:sldChg chg="addSp delSp modSp add mod ord">
        <pc:chgData name="Steffen Oppel" userId="e651edb2-1d85-4343-983c-37c3a469366e" providerId="ADAL" clId="{2210E972-D568-4766-BA3E-507E904E0CB2}" dt="2025-09-02T11:40:51.494" v="189"/>
        <pc:sldMkLst>
          <pc:docMk/>
          <pc:sldMk cId="1770611757" sldId="273"/>
        </pc:sldMkLst>
      </pc:sldChg>
      <pc:sldChg chg="addSp delSp modSp add mod modAnim">
        <pc:chgData name="Steffen Oppel" userId="e651edb2-1d85-4343-983c-37c3a469366e" providerId="ADAL" clId="{2210E972-D568-4766-BA3E-507E904E0CB2}" dt="2025-09-02T11:39:47.685" v="155" actId="20577"/>
        <pc:sldMkLst>
          <pc:docMk/>
          <pc:sldMk cId="4102333275" sldId="274"/>
        </pc:sldMkLst>
        <pc:spChg chg="mod">
          <ac:chgData name="Steffen Oppel" userId="e651edb2-1d85-4343-983c-37c3a469366e" providerId="ADAL" clId="{2210E972-D568-4766-BA3E-507E904E0CB2}" dt="2025-09-02T11:39:47.685" v="155" actId="20577"/>
          <ac:spMkLst>
            <pc:docMk/>
            <pc:sldMk cId="4102333275" sldId="274"/>
            <ac:spMk id="2" creationId="{0A2B61EE-70CF-5206-25D8-4C2DEF56BF3A}"/>
          </ac:spMkLst>
        </pc:spChg>
        <pc:spChg chg="add mod">
          <ac:chgData name="Steffen Oppel" userId="e651edb2-1d85-4343-983c-37c3a469366e" providerId="ADAL" clId="{2210E972-D568-4766-BA3E-507E904E0CB2}" dt="2025-09-02T11:38:49.266" v="113" actId="12"/>
          <ac:spMkLst>
            <pc:docMk/>
            <pc:sldMk cId="4102333275" sldId="274"/>
            <ac:spMk id="6" creationId="{968FB86D-02DE-2D9F-2238-B3CAEC87E7F6}"/>
          </ac:spMkLst>
        </pc:spChg>
      </pc:sldChg>
      <pc:sldChg chg="modSp add">
        <pc:chgData name="Steffen Oppel" userId="e651edb2-1d85-4343-983c-37c3a469366e" providerId="ADAL" clId="{2210E972-D568-4766-BA3E-507E904E0CB2}" dt="2025-09-02T11:40:08.718" v="182" actId="20577"/>
        <pc:sldMkLst>
          <pc:docMk/>
          <pc:sldMk cId="3436393653" sldId="275"/>
        </pc:sldMkLst>
        <pc:spChg chg="mod">
          <ac:chgData name="Steffen Oppel" userId="e651edb2-1d85-4343-983c-37c3a469366e" providerId="ADAL" clId="{2210E972-D568-4766-BA3E-507E904E0CB2}" dt="2025-09-02T11:40:08.718" v="182" actId="20577"/>
          <ac:spMkLst>
            <pc:docMk/>
            <pc:sldMk cId="3436393653" sldId="275"/>
            <ac:spMk id="2" creationId="{1430E5B1-269F-0FDC-9E6F-8412A67164CC}"/>
          </ac:spMkLst>
        </pc:spChg>
      </pc:sldChg>
      <pc:sldChg chg="modSp add mod">
        <pc:chgData name="Steffen Oppel" userId="e651edb2-1d85-4343-983c-37c3a469366e" providerId="ADAL" clId="{2210E972-D568-4766-BA3E-507E904E0CB2}" dt="2025-09-02T11:44:14.309" v="474" actId="20577"/>
        <pc:sldMkLst>
          <pc:docMk/>
          <pc:sldMk cId="2669132535" sldId="276"/>
        </pc:sldMkLst>
      </pc:sldChg>
      <pc:sldChg chg="addSp modSp add mod modAnim">
        <pc:chgData name="Steffen Oppel" userId="e651edb2-1d85-4343-983c-37c3a469366e" providerId="ADAL" clId="{2210E972-D568-4766-BA3E-507E904E0CB2}" dt="2025-09-02T12:05:04.697" v="1336" actId="20577"/>
        <pc:sldMkLst>
          <pc:docMk/>
          <pc:sldMk cId="4147052930" sldId="277"/>
        </pc:sldMkLst>
        <pc:spChg chg="mod">
          <ac:chgData name="Steffen Oppel" userId="e651edb2-1d85-4343-983c-37c3a469366e" providerId="ADAL" clId="{2210E972-D568-4766-BA3E-507E904E0CB2}" dt="2025-09-02T11:44:50.676" v="525" actId="20577"/>
          <ac:spMkLst>
            <pc:docMk/>
            <pc:sldMk cId="4147052930" sldId="277"/>
            <ac:spMk id="2" creationId="{3DB6FDF0-ACC7-7F67-8032-AF60BA74E756}"/>
          </ac:spMkLst>
        </pc:spChg>
        <pc:spChg chg="mod">
          <ac:chgData name="Steffen Oppel" userId="e651edb2-1d85-4343-983c-37c3a469366e" providerId="ADAL" clId="{2210E972-D568-4766-BA3E-507E904E0CB2}" dt="2025-09-02T12:05:04.697" v="1336" actId="20577"/>
          <ac:spMkLst>
            <pc:docMk/>
            <pc:sldMk cId="4147052930" sldId="277"/>
            <ac:spMk id="6" creationId="{7222F008-376F-10F9-9220-3971EED7A51E}"/>
          </ac:spMkLst>
        </pc:spChg>
      </pc:sldChg>
      <pc:sldChg chg="modSp add mod">
        <pc:chgData name="Steffen Oppel" userId="e651edb2-1d85-4343-983c-37c3a469366e" providerId="ADAL" clId="{2210E972-D568-4766-BA3E-507E904E0CB2}" dt="2025-09-02T11:43:46.869" v="418" actId="20577"/>
        <pc:sldMkLst>
          <pc:docMk/>
          <pc:sldMk cId="1041065313" sldId="278"/>
        </pc:sldMkLst>
      </pc:sldChg>
      <pc:sldChg chg="modSp add mod modAnim">
        <pc:chgData name="Steffen Oppel" userId="e651edb2-1d85-4343-983c-37c3a469366e" providerId="ADAL" clId="{2210E972-D568-4766-BA3E-507E904E0CB2}" dt="2025-09-02T11:43:24.413" v="394" actId="20577"/>
        <pc:sldMkLst>
          <pc:docMk/>
          <pc:sldMk cId="1299797663" sldId="279"/>
        </pc:sldMkLst>
        <pc:spChg chg="mod">
          <ac:chgData name="Steffen Oppel" userId="e651edb2-1d85-4343-983c-37c3a469366e" providerId="ADAL" clId="{2210E972-D568-4766-BA3E-507E904E0CB2}" dt="2025-09-02T11:41:23.696" v="216" actId="20577"/>
          <ac:spMkLst>
            <pc:docMk/>
            <pc:sldMk cId="1299797663" sldId="279"/>
            <ac:spMk id="2" creationId="{2296464E-5A22-909D-AF69-F5B22195DC6D}"/>
          </ac:spMkLst>
        </pc:spChg>
        <pc:spChg chg="mod">
          <ac:chgData name="Steffen Oppel" userId="e651edb2-1d85-4343-983c-37c3a469366e" providerId="ADAL" clId="{2210E972-D568-4766-BA3E-507E904E0CB2}" dt="2025-09-02T11:43:24.413" v="394" actId="20577"/>
          <ac:spMkLst>
            <pc:docMk/>
            <pc:sldMk cId="1299797663" sldId="279"/>
            <ac:spMk id="6" creationId="{10D11CF0-F4BF-E470-873E-E58A9F00F596}"/>
          </ac:spMkLst>
        </pc:spChg>
      </pc:sldChg>
      <pc:sldChg chg="addSp delSp modSp add mod delAnim modAnim">
        <pc:chgData name="Steffen Oppel" userId="e651edb2-1d85-4343-983c-37c3a469366e" providerId="ADAL" clId="{2210E972-D568-4766-BA3E-507E904E0CB2}" dt="2025-09-02T11:51:57.439" v="815" actId="14100"/>
        <pc:sldMkLst>
          <pc:docMk/>
          <pc:sldMk cId="3889978257" sldId="280"/>
        </pc:sldMkLst>
        <pc:spChg chg="mod">
          <ac:chgData name="Steffen Oppel" userId="e651edb2-1d85-4343-983c-37c3a469366e" providerId="ADAL" clId="{2210E972-D568-4766-BA3E-507E904E0CB2}" dt="2025-09-02T11:49:20.306" v="681" actId="20577"/>
          <ac:spMkLst>
            <pc:docMk/>
            <pc:sldMk cId="3889978257" sldId="280"/>
            <ac:spMk id="2" creationId="{3ED664BB-FA82-199F-1326-1C50749F3311}"/>
          </ac:spMkLst>
        </pc:spChg>
        <pc:spChg chg="mod">
          <ac:chgData name="Steffen Oppel" userId="e651edb2-1d85-4343-983c-37c3a469366e" providerId="ADAL" clId="{2210E972-D568-4766-BA3E-507E904E0CB2}" dt="2025-09-02T11:51:49.822" v="814" actId="20577"/>
          <ac:spMkLst>
            <pc:docMk/>
            <pc:sldMk cId="3889978257" sldId="280"/>
            <ac:spMk id="6" creationId="{F8A8883D-189D-7D16-97BC-64E432D89F71}"/>
          </ac:spMkLst>
        </pc:spChg>
      </pc:sldChg>
      <pc:sldChg chg="addSp delSp modSp add mod ord delAnim modAnim">
        <pc:chgData name="Steffen Oppel" userId="e651edb2-1d85-4343-983c-37c3a469366e" providerId="ADAL" clId="{2210E972-D568-4766-BA3E-507E904E0CB2}" dt="2025-09-02T11:55:39.739" v="1007" actId="6549"/>
        <pc:sldMkLst>
          <pc:docMk/>
          <pc:sldMk cId="1272860353" sldId="281"/>
        </pc:sldMkLst>
      </pc:sldChg>
      <pc:sldChg chg="addSp delSp modSp add mod ord modAnim">
        <pc:chgData name="Steffen Oppel" userId="e651edb2-1d85-4343-983c-37c3a469366e" providerId="ADAL" clId="{2210E972-D568-4766-BA3E-507E904E0CB2}" dt="2025-09-02T12:01:03.547" v="1263"/>
        <pc:sldMkLst>
          <pc:docMk/>
          <pc:sldMk cId="3422539365" sldId="282"/>
        </pc:sldMkLst>
        <pc:spChg chg="mod">
          <ac:chgData name="Steffen Oppel" userId="e651edb2-1d85-4343-983c-37c3a469366e" providerId="ADAL" clId="{2210E972-D568-4766-BA3E-507E904E0CB2}" dt="2025-09-02T11:59:03.076" v="1236" actId="20577"/>
          <ac:spMkLst>
            <pc:docMk/>
            <pc:sldMk cId="3422539365" sldId="282"/>
            <ac:spMk id="2" creationId="{3CEE191C-CCEF-C980-3B0D-08A2A8AECFBB}"/>
          </ac:spMkLst>
        </pc:spChg>
        <pc:spChg chg="mod">
          <ac:chgData name="Steffen Oppel" userId="e651edb2-1d85-4343-983c-37c3a469366e" providerId="ADAL" clId="{2210E972-D568-4766-BA3E-507E904E0CB2}" dt="2025-09-02T11:59:33.907" v="1254" actId="1035"/>
          <ac:spMkLst>
            <pc:docMk/>
            <pc:sldMk cId="3422539365" sldId="282"/>
            <ac:spMk id="6" creationId="{F0DEE701-5E2C-4050-8ACC-FB128A0B5F07}"/>
          </ac:spMkLst>
        </pc:spChg>
      </pc:sldChg>
      <pc:sldChg chg="addSp delSp modSp add mod modAnim">
        <pc:chgData name="Steffen Oppel" userId="e651edb2-1d85-4343-983c-37c3a469366e" providerId="ADAL" clId="{2210E972-D568-4766-BA3E-507E904E0CB2}" dt="2025-09-03T07:39:14.689" v="2516" actId="1035"/>
        <pc:sldMkLst>
          <pc:docMk/>
          <pc:sldMk cId="3697027073" sldId="283"/>
        </pc:sldMkLst>
        <pc:spChg chg="mod">
          <ac:chgData name="Steffen Oppel" userId="e651edb2-1d85-4343-983c-37c3a469366e" providerId="ADAL" clId="{2210E972-D568-4766-BA3E-507E904E0CB2}" dt="2025-09-02T12:02:50.976" v="1313" actId="20577"/>
          <ac:spMkLst>
            <pc:docMk/>
            <pc:sldMk cId="3697027073" sldId="283"/>
            <ac:spMk id="2" creationId="{AA6E08A7-8DA3-1844-360E-0414C3A544AC}"/>
          </ac:spMkLst>
        </pc:spChg>
        <pc:spChg chg="mod">
          <ac:chgData name="Steffen Oppel" userId="e651edb2-1d85-4343-983c-37c3a469366e" providerId="ADAL" clId="{2210E972-D568-4766-BA3E-507E904E0CB2}" dt="2025-09-03T07:39:06.019" v="2505" actId="14100"/>
          <ac:spMkLst>
            <pc:docMk/>
            <pc:sldMk cId="3697027073" sldId="283"/>
            <ac:spMk id="6" creationId="{446F41A3-C219-CAE2-A59E-D9FC7463C9FC}"/>
          </ac:spMkLst>
        </pc:spChg>
        <pc:picChg chg="add mod">
          <ac:chgData name="Steffen Oppel" userId="e651edb2-1d85-4343-983c-37c3a469366e" providerId="ADAL" clId="{2210E972-D568-4766-BA3E-507E904E0CB2}" dt="2025-09-03T07:39:14.689" v="2516" actId="1035"/>
          <ac:picMkLst>
            <pc:docMk/>
            <pc:sldMk cId="3697027073" sldId="283"/>
            <ac:picMk id="5" creationId="{18AFC092-2380-8870-4146-C314CE0A19F8}"/>
          </ac:picMkLst>
        </pc:picChg>
      </pc:sldChg>
      <pc:sldChg chg="addSp delSp modSp add mod delAnim modAnim">
        <pc:chgData name="Steffen Oppel" userId="e651edb2-1d85-4343-983c-37c3a469366e" providerId="ADAL" clId="{2210E972-D568-4766-BA3E-507E904E0CB2}" dt="2025-09-02T12:17:33.428" v="1901" actId="1076"/>
        <pc:sldMkLst>
          <pc:docMk/>
          <pc:sldMk cId="2128612376" sldId="284"/>
        </pc:sldMkLst>
        <pc:spChg chg="mod">
          <ac:chgData name="Steffen Oppel" userId="e651edb2-1d85-4343-983c-37c3a469366e" providerId="ADAL" clId="{2210E972-D568-4766-BA3E-507E904E0CB2}" dt="2025-09-02T12:10:48.070" v="1614" actId="6549"/>
          <ac:spMkLst>
            <pc:docMk/>
            <pc:sldMk cId="2128612376" sldId="284"/>
            <ac:spMk id="2" creationId="{B168BC64-9672-53C5-177A-05CAFB2AE132}"/>
          </ac:spMkLst>
        </pc:spChg>
        <pc:spChg chg="mod">
          <ac:chgData name="Steffen Oppel" userId="e651edb2-1d85-4343-983c-37c3a469366e" providerId="ADAL" clId="{2210E972-D568-4766-BA3E-507E904E0CB2}" dt="2025-09-02T12:17:10.849" v="1896" actId="20577"/>
          <ac:spMkLst>
            <pc:docMk/>
            <pc:sldMk cId="2128612376" sldId="284"/>
            <ac:spMk id="6" creationId="{2676D909-369F-0A0B-6496-8D10E772CE24}"/>
          </ac:spMkLst>
        </pc:spChg>
      </pc:sldChg>
      <pc:sldChg chg="delSp modSp add mod delAnim modAnim">
        <pc:chgData name="Steffen Oppel" userId="e651edb2-1d85-4343-983c-37c3a469366e" providerId="ADAL" clId="{2210E972-D568-4766-BA3E-507E904E0CB2}" dt="2025-09-02T12:21:12.918" v="2363" actId="20577"/>
        <pc:sldMkLst>
          <pc:docMk/>
          <pc:sldMk cId="3245034319" sldId="285"/>
        </pc:sldMkLst>
        <pc:spChg chg="mod">
          <ac:chgData name="Steffen Oppel" userId="e651edb2-1d85-4343-983c-37c3a469366e" providerId="ADAL" clId="{2210E972-D568-4766-BA3E-507E904E0CB2}" dt="2025-09-02T12:18:09.803" v="1998" actId="6549"/>
          <ac:spMkLst>
            <pc:docMk/>
            <pc:sldMk cId="3245034319" sldId="285"/>
            <ac:spMk id="2" creationId="{11957EFD-9B83-9F3B-F186-B6E0AE9DEDBD}"/>
          </ac:spMkLst>
        </pc:spChg>
        <pc:spChg chg="mod">
          <ac:chgData name="Steffen Oppel" userId="e651edb2-1d85-4343-983c-37c3a469366e" providerId="ADAL" clId="{2210E972-D568-4766-BA3E-507E904E0CB2}" dt="2025-09-02T12:21:12.918" v="2363" actId="20577"/>
          <ac:spMkLst>
            <pc:docMk/>
            <pc:sldMk cId="3245034319" sldId="285"/>
            <ac:spMk id="6" creationId="{33B4D67F-5A85-0894-96FE-A97C8132EA34}"/>
          </ac:spMkLst>
        </pc:spChg>
      </pc:sldChg>
    </pc:docChg>
  </pc:docChgLst>
  <pc:docChgLst>
    <pc:chgData name="Steffen Oppel" userId="e651edb2-1d85-4343-983c-37c3a469366e" providerId="ADAL" clId="{6F6E6284-DF2A-4CA9-BD0C-B4AE8A42C8C8}"/>
    <pc:docChg chg="undo redo custSel addSld delSld modSld">
      <pc:chgData name="Steffen Oppel" userId="e651edb2-1d85-4343-983c-37c3a469366e" providerId="ADAL" clId="{6F6E6284-DF2A-4CA9-BD0C-B4AE8A42C8C8}" dt="2025-01-23T10:21:02.543" v="2951" actId="20577"/>
      <pc:docMkLst>
        <pc:docMk/>
      </pc:docMkLst>
      <pc:sldChg chg="addSp modSp mod">
        <pc:chgData name="Steffen Oppel" userId="e651edb2-1d85-4343-983c-37c3a469366e" providerId="ADAL" clId="{6F6E6284-DF2A-4CA9-BD0C-B4AE8A42C8C8}" dt="2025-01-23T10:21:02.543" v="2951" actId="20577"/>
        <pc:sldMkLst>
          <pc:docMk/>
          <pc:sldMk cId="2433069539" sldId="259"/>
        </pc:sldMkLst>
      </pc:sldChg>
      <pc:sldChg chg="addSp modSp add mod">
        <pc:chgData name="Steffen Oppel" userId="e651edb2-1d85-4343-983c-37c3a469366e" providerId="ADAL" clId="{6F6E6284-DF2A-4CA9-BD0C-B4AE8A42C8C8}" dt="2025-01-23T09:04:04.668" v="921" actId="1076"/>
        <pc:sldMkLst>
          <pc:docMk/>
          <pc:sldMk cId="3286462673" sldId="260"/>
        </pc:sldMkLst>
      </pc:sldChg>
      <pc:sldChg chg="addSp modSp add mod">
        <pc:chgData name="Steffen Oppel" userId="e651edb2-1d85-4343-983c-37c3a469366e" providerId="ADAL" clId="{6F6E6284-DF2A-4CA9-BD0C-B4AE8A42C8C8}" dt="2025-01-23T10:10:49.761" v="1677" actId="207"/>
        <pc:sldMkLst>
          <pc:docMk/>
          <pc:sldMk cId="1536684686" sldId="261"/>
        </pc:sldMkLst>
      </pc:sldChg>
      <pc:sldChg chg="add del">
        <pc:chgData name="Steffen Oppel" userId="e651edb2-1d85-4343-983c-37c3a469366e" providerId="ADAL" clId="{6F6E6284-DF2A-4CA9-BD0C-B4AE8A42C8C8}" dt="2025-01-23T09:05:18.665" v="922" actId="47"/>
        <pc:sldMkLst>
          <pc:docMk/>
          <pc:sldMk cId="3224092510" sldId="262"/>
        </pc:sldMkLst>
      </pc:sldChg>
      <pc:sldChg chg="addSp delSp modSp add mod">
        <pc:chgData name="Steffen Oppel" userId="e651edb2-1d85-4343-983c-37c3a469366e" providerId="ADAL" clId="{6F6E6284-DF2A-4CA9-BD0C-B4AE8A42C8C8}" dt="2025-01-23T09:00:27.410" v="905" actId="20577"/>
        <pc:sldMkLst>
          <pc:docMk/>
          <pc:sldMk cId="21651762" sldId="263"/>
        </pc:sldMkLst>
      </pc:sldChg>
      <pc:sldChg chg="addSp modSp add mod">
        <pc:chgData name="Steffen Oppel" userId="e651edb2-1d85-4343-983c-37c3a469366e" providerId="ADAL" clId="{6F6E6284-DF2A-4CA9-BD0C-B4AE8A42C8C8}" dt="2025-01-23T10:14:08.513" v="2026" actId="14100"/>
        <pc:sldMkLst>
          <pc:docMk/>
          <pc:sldMk cId="991675459" sldId="264"/>
        </pc:sldMkLst>
      </pc:sldChg>
      <pc:sldChg chg="addSp delSp modSp add mod">
        <pc:chgData name="Steffen Oppel" userId="e651edb2-1d85-4343-983c-37c3a469366e" providerId="ADAL" clId="{6F6E6284-DF2A-4CA9-BD0C-B4AE8A42C8C8}" dt="2025-01-23T10:15:21.777" v="2178" actId="20577"/>
        <pc:sldMkLst>
          <pc:docMk/>
          <pc:sldMk cId="4145738286" sldId="265"/>
        </pc:sldMkLst>
      </pc:sldChg>
      <pc:sldChg chg="addSp delSp modSp add mod">
        <pc:chgData name="Steffen Oppel" userId="e651edb2-1d85-4343-983c-37c3a469366e" providerId="ADAL" clId="{6F6E6284-DF2A-4CA9-BD0C-B4AE8A42C8C8}" dt="2025-01-23T10:19:01.299" v="2690" actId="20577"/>
        <pc:sldMkLst>
          <pc:docMk/>
          <pc:sldMk cId="786601092" sldId="266"/>
        </pc:sldMkLst>
      </pc:sldChg>
    </pc:docChg>
  </pc:docChgLst>
  <pc:docChgLst>
    <pc:chgData name="Steffen Oppel" userId="e651edb2-1d85-4343-983c-37c3a469366e" providerId="ADAL" clId="{CC3F75E4-1A16-44FD-BC09-F3CE4B403740}"/>
    <pc:docChg chg="undo custSel addSld delSld modSld sldOrd">
      <pc:chgData name="Steffen Oppel" userId="e651edb2-1d85-4343-983c-37c3a469366e" providerId="ADAL" clId="{CC3F75E4-1A16-44FD-BC09-F3CE4B403740}" dt="2025-06-11T14:53:34.683" v="3474" actId="20577"/>
      <pc:docMkLst>
        <pc:docMk/>
      </pc:docMkLst>
      <pc:sldChg chg="addSp delSp modSp mod">
        <pc:chgData name="Steffen Oppel" userId="e651edb2-1d85-4343-983c-37c3a469366e" providerId="ADAL" clId="{CC3F75E4-1A16-44FD-BC09-F3CE4B403740}" dt="2025-06-11T14:53:34.683" v="3474" actId="20577"/>
        <pc:sldMkLst>
          <pc:docMk/>
          <pc:sldMk cId="2433069539" sldId="259"/>
        </pc:sldMkLst>
      </pc:sldChg>
      <pc:sldChg chg="addSp delSp modSp mod">
        <pc:chgData name="Steffen Oppel" userId="e651edb2-1d85-4343-983c-37c3a469366e" providerId="ADAL" clId="{CC3F75E4-1A16-44FD-BC09-F3CE4B403740}" dt="2025-06-11T14:40:23.110" v="3251" actId="1076"/>
        <pc:sldMkLst>
          <pc:docMk/>
          <pc:sldMk cId="3286462673" sldId="260"/>
        </pc:sldMkLst>
      </pc:sldChg>
      <pc:sldChg chg="del">
        <pc:chgData name="Steffen Oppel" userId="e651edb2-1d85-4343-983c-37c3a469366e" providerId="ADAL" clId="{CC3F75E4-1A16-44FD-BC09-F3CE4B403740}" dt="2025-06-11T07:48:41.652" v="0" actId="47"/>
        <pc:sldMkLst>
          <pc:docMk/>
          <pc:sldMk cId="1536684686" sldId="261"/>
        </pc:sldMkLst>
      </pc:sldChg>
      <pc:sldChg chg="modSp mod ord">
        <pc:chgData name="Steffen Oppel" userId="e651edb2-1d85-4343-983c-37c3a469366e" providerId="ADAL" clId="{CC3F75E4-1A16-44FD-BC09-F3CE4B403740}" dt="2025-06-11T13:25:20.360" v="2825" actId="20577"/>
        <pc:sldMkLst>
          <pc:docMk/>
          <pc:sldMk cId="21651762" sldId="263"/>
        </pc:sldMkLst>
      </pc:sldChg>
      <pc:sldChg chg="del">
        <pc:chgData name="Steffen Oppel" userId="e651edb2-1d85-4343-983c-37c3a469366e" providerId="ADAL" clId="{CC3F75E4-1A16-44FD-BC09-F3CE4B403740}" dt="2025-06-11T07:48:42.840" v="1" actId="47"/>
        <pc:sldMkLst>
          <pc:docMk/>
          <pc:sldMk cId="991675459" sldId="264"/>
        </pc:sldMkLst>
      </pc:sldChg>
      <pc:sldChg chg="addSp delSp modSp add mod">
        <pc:chgData name="Steffen Oppel" userId="e651edb2-1d85-4343-983c-37c3a469366e" providerId="ADAL" clId="{CC3F75E4-1A16-44FD-BC09-F3CE4B403740}" dt="2025-06-11T14:41:27.662" v="3255" actId="20577"/>
        <pc:sldMkLst>
          <pc:docMk/>
          <pc:sldMk cId="3229861194" sldId="264"/>
        </pc:sldMkLst>
      </pc:sldChg>
      <pc:sldChg chg="addSp modSp add mod">
        <pc:chgData name="Steffen Oppel" userId="e651edb2-1d85-4343-983c-37c3a469366e" providerId="ADAL" clId="{CC3F75E4-1A16-44FD-BC09-F3CE4B403740}" dt="2025-06-11T08:10:30.178" v="1540" actId="1076"/>
        <pc:sldMkLst>
          <pc:docMk/>
          <pc:sldMk cId="3952899437" sldId="265"/>
        </pc:sldMkLst>
      </pc:sldChg>
      <pc:sldChg chg="del">
        <pc:chgData name="Steffen Oppel" userId="e651edb2-1d85-4343-983c-37c3a469366e" providerId="ADAL" clId="{CC3F75E4-1A16-44FD-BC09-F3CE4B403740}" dt="2025-06-11T07:48:43.944" v="2" actId="47"/>
        <pc:sldMkLst>
          <pc:docMk/>
          <pc:sldMk cId="4145738286" sldId="265"/>
        </pc:sldMkLst>
      </pc:sldChg>
      <pc:sldChg chg="del">
        <pc:chgData name="Steffen Oppel" userId="e651edb2-1d85-4343-983c-37c3a469366e" providerId="ADAL" clId="{CC3F75E4-1A16-44FD-BC09-F3CE4B403740}" dt="2025-06-11T07:48:45.966" v="3" actId="47"/>
        <pc:sldMkLst>
          <pc:docMk/>
          <pc:sldMk cId="786601092" sldId="266"/>
        </pc:sldMkLst>
      </pc:sldChg>
      <pc:sldChg chg="addSp modSp add mod">
        <pc:chgData name="Steffen Oppel" userId="e651edb2-1d85-4343-983c-37c3a469366e" providerId="ADAL" clId="{CC3F75E4-1A16-44FD-BC09-F3CE4B403740}" dt="2025-06-11T14:45:39.729" v="3262" actId="1076"/>
        <pc:sldMkLst>
          <pc:docMk/>
          <pc:sldMk cId="3777014842" sldId="266"/>
        </pc:sldMkLst>
      </pc:sldChg>
      <pc:sldChg chg="addSp modSp add mod modAnim">
        <pc:chgData name="Steffen Oppel" userId="e651edb2-1d85-4343-983c-37c3a469366e" providerId="ADAL" clId="{CC3F75E4-1A16-44FD-BC09-F3CE4B403740}" dt="2025-06-11T14:48:30.432" v="3285" actId="20577"/>
        <pc:sldMkLst>
          <pc:docMk/>
          <pc:sldMk cId="1005027928" sldId="267"/>
        </pc:sldMkLst>
      </pc:sldChg>
      <pc:sldChg chg="addSp delSp modSp add mod">
        <pc:chgData name="Steffen Oppel" userId="e651edb2-1d85-4343-983c-37c3a469366e" providerId="ADAL" clId="{CC3F75E4-1A16-44FD-BC09-F3CE4B403740}" dt="2025-06-11T14:51:38.342" v="3386" actId="20577"/>
        <pc:sldMkLst>
          <pc:docMk/>
          <pc:sldMk cId="2804629904" sldId="268"/>
        </pc:sldMkLst>
      </pc:sldChg>
      <pc:sldChg chg="addSp delSp modSp add mod">
        <pc:chgData name="Steffen Oppel" userId="e651edb2-1d85-4343-983c-37c3a469366e" providerId="ADAL" clId="{CC3F75E4-1A16-44FD-BC09-F3CE4B403740}" dt="2025-06-11T14:49:41.580" v="3306" actId="20577"/>
        <pc:sldMkLst>
          <pc:docMk/>
          <pc:sldMk cId="4145898894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74EA8-84CF-A948-A692-3182148DFEC6}" type="datetimeFigureOut">
              <a:rPr lang="de-DE" smtClean="0"/>
              <a:t>25.09.2025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5649B-6CD4-A145-9893-9512D49715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4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D225B-5BE0-4C1C-B255-F83A898A6EEA}" type="slidenum">
              <a:rPr lang="de-CH"/>
              <a:pPr/>
              <a:t>3</a:t>
            </a:fld>
            <a:endParaRPr lang="de-CH"/>
          </a:p>
        </p:txBody>
      </p:sp>
      <p:sp>
        <p:nvSpPr>
          <p:cNvPr id="50178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13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FE2C15E-89AD-394B-8ECA-FA037E8CE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032D9-43AA-3D48-B721-C448BB6B311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57057" y="1208659"/>
            <a:ext cx="11425143" cy="497562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000" baseline="0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C91C19-5B1C-2F45-99FA-9ED215AA5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20" y="1082591"/>
            <a:ext cx="11445267" cy="1260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03BB3A-77D4-4849-9023-D2AF47582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559" y="2712552"/>
            <a:ext cx="9144000" cy="2387600"/>
          </a:xfrm>
        </p:spPr>
        <p:txBody>
          <a:bodyPr anchor="ctr" anchorCtr="0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360919-88A9-7744-8EA1-1975638DB7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00" y="360000"/>
            <a:ext cx="1800000" cy="504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3C50C4-5C9E-3A49-85FF-700F2AAFC5A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 rot="16200000">
            <a:off x="10535007" y="2213541"/>
            <a:ext cx="2134844" cy="204623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6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© Fotograf</a:t>
            </a:r>
          </a:p>
        </p:txBody>
      </p:sp>
      <p:sp>
        <p:nvSpPr>
          <p:cNvPr id="6" name="Datumsplatzhalter 4">
            <a:extLst>
              <a:ext uri="{FF2B5EF4-FFF2-40B4-BE49-F238E27FC236}">
                <a16:creationId xmlns:a16="http://schemas.microsoft.com/office/drawing/2014/main" id="{D7465CCC-A8C7-220B-6A0E-DBB6B40AA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654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40E0C53-ED68-A640-8B9E-9532C0E896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6FEB93-10F8-B24C-BB77-DCECA631F5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399" cy="9001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00" y="1446028"/>
            <a:ext cx="11372400" cy="47309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6427F51-A408-504F-92D7-FCC555B8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4798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350AD5-6246-0C02-8AAC-29FFF07B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8" y="653281"/>
            <a:ext cx="9972000" cy="486969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5000" b="0" i="1" baseline="0">
                <a:solidFill>
                  <a:srgbClr val="646464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EB9F0B-118F-9A30-0E1E-37D5D6A515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AC7FE1-9A4E-96C3-951B-E81000153E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1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66218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59C706A3-4FB0-5A93-941E-8CFE4544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8295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Zwei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4872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D363255-0782-3447-82F1-923B2C3258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1000" y="2423902"/>
            <a:ext cx="3200400" cy="3519698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C650B598-3439-CBA4-E83A-B0CFC09D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19214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558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4C96A9-CCF2-B348-8CF4-0C7871FA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200" y="1825625"/>
            <a:ext cx="5580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BF189-496A-F218-1A96-B13FBDA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74360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6F8EEE-02EE-4247-9FCF-306711B2F4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5999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CB9E9D1-666B-184A-9405-F6166BEF6D6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62198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2210289-458D-BB7E-36EE-6329DF24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2479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E6E9015-3AE7-C94C-96AE-9D3B1B085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5E6F526-C27F-8446-937E-FFEC1AA70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8E5864-1201-714E-ADA2-FA32E964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00" y="365125"/>
            <a:ext cx="11372400" cy="1149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067E9-66A4-7146-A401-EFD25190C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799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587F7D-22B4-EB45-81F9-EA8ADFF14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9799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67E6F2-D9AE-AA46-88D6-61A3F919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2200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1799884-B35D-794F-B7A2-2E2E31C16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2200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73DF098E-7C07-617A-C800-9ABAE6D0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413069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5364C2B-78A0-EF48-9423-4458CE03D9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D0575A-6CED-3848-9175-4247F2B3FC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E1B32BC7-98D1-B334-1F32-C3C5714A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254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36792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663A13-86AC-F148-AC42-0985926A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45" y="320676"/>
            <a:ext cx="11727710" cy="7213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141CD2-AF9C-7345-BEB1-1E599871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145" y="1318437"/>
            <a:ext cx="11727710" cy="4858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440724-8BE7-CC45-8E3F-4502690B2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921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45712EFF-5AF8-F575-2809-D8D5B08C1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315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4" r:id="rId4"/>
    <p:sldLayoutId id="2147483657" r:id="rId5"/>
    <p:sldLayoutId id="2147483652" r:id="rId6"/>
    <p:sldLayoutId id="2147483656" r:id="rId7"/>
    <p:sldLayoutId id="2147483653" r:id="rId8"/>
    <p:sldLayoutId id="2147483655" r:id="rId9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32.jp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B0BA9-84A2-1F48-94FF-88D87F7A2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proportion</a:t>
            </a:r>
            <a:r>
              <a:rPr lang="de-DE" dirty="0"/>
              <a:t> of </a:t>
            </a:r>
            <a:r>
              <a:rPr lang="de-DE" dirty="0" err="1"/>
              <a:t>woodcocks</a:t>
            </a:r>
            <a:r>
              <a:rPr lang="de-DE" dirty="0"/>
              <a:t> </a:t>
            </a:r>
            <a:r>
              <a:rPr lang="de-DE" dirty="0" err="1"/>
              <a:t>shot</a:t>
            </a:r>
            <a:r>
              <a:rPr lang="de-DE" dirty="0"/>
              <a:t> in Switzerland 	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birds</a:t>
            </a:r>
            <a:r>
              <a:rPr lang="de-DE" dirty="0"/>
              <a:t>?</a:t>
            </a:r>
          </a:p>
        </p:txBody>
      </p:sp>
      <p:pic>
        <p:nvPicPr>
          <p:cNvPr id="4098" name="Picture 2" descr="vogelwarte.ch - Eurasian Woodcock">
            <a:extLst>
              <a:ext uri="{FF2B5EF4-FFF2-40B4-BE49-F238E27FC236}">
                <a16:creationId xmlns:a16="http://schemas.microsoft.com/office/drawing/2014/main" id="{C30F97BF-9005-E7BE-0DD0-7930B445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78" y="1343115"/>
            <a:ext cx="6961761" cy="52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83CDEB1-10F7-11EC-45B1-A75CB3AD4D15}"/>
              </a:ext>
            </a:extLst>
          </p:cNvPr>
          <p:cNvSpPr txBox="1">
            <a:spLocks/>
          </p:cNvSpPr>
          <p:nvPr/>
        </p:nvSpPr>
        <p:spPr>
          <a:xfrm>
            <a:off x="260755" y="4823925"/>
            <a:ext cx="5835245" cy="12198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sz="2400" dirty="0"/>
              <a:t>Pierre Mollet</a:t>
            </a:r>
          </a:p>
          <a:p>
            <a:r>
              <a:rPr lang="de-DE" sz="2400" dirty="0"/>
              <a:t>Martin Grüebler</a:t>
            </a:r>
          </a:p>
          <a:p>
            <a:r>
              <a:rPr lang="de-DE" sz="2400" dirty="0"/>
              <a:t>Steffen Oppel</a:t>
            </a:r>
          </a:p>
          <a:p>
            <a:r>
              <a:rPr lang="de-DE" sz="2400" dirty="0"/>
              <a:t>Elizabeth Yohannes</a:t>
            </a:r>
          </a:p>
          <a:p>
            <a:r>
              <a:rPr lang="de-DE" sz="2400" dirty="0"/>
              <a:t>Gilberto Pasinelli</a:t>
            </a:r>
          </a:p>
        </p:txBody>
      </p:sp>
    </p:spTree>
    <p:extLst>
      <p:ext uri="{BB962C8B-B14F-4D97-AF65-F5344CB8AC3E}">
        <p14:creationId xmlns:p14="http://schemas.microsoft.com/office/powerpoint/2010/main" val="243306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676EC-B489-60D9-4E83-9BD77EF8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22349A-7473-192F-31E4-B0147719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Feather </a:t>
            </a:r>
            <a:r>
              <a:rPr lang="de-DE" dirty="0" err="1"/>
              <a:t>collection</a:t>
            </a:r>
            <a:r>
              <a:rPr lang="de-DE" dirty="0"/>
              <a:t> of </a:t>
            </a:r>
            <a:r>
              <a:rPr lang="de-DE" dirty="0" err="1"/>
              <a:t>woodcocks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F2CC9D6-69A0-B017-563C-96650EBC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055854"/>
            <a:ext cx="11248969" cy="1983181"/>
          </a:xfrm>
        </p:spPr>
        <p:txBody>
          <a:bodyPr>
            <a:normAutofit/>
          </a:bodyPr>
          <a:lstStyle/>
          <a:p>
            <a:r>
              <a:rPr lang="de-CH" sz="2400" dirty="0" err="1"/>
              <a:t>collected</a:t>
            </a:r>
            <a:r>
              <a:rPr lang="de-CH" sz="2400" dirty="0"/>
              <a:t> </a:t>
            </a:r>
            <a:r>
              <a:rPr lang="de-CH" sz="2400" dirty="0" err="1"/>
              <a:t>feathers</a:t>
            </a:r>
            <a:r>
              <a:rPr lang="de-CH" sz="2400" dirty="0"/>
              <a:t> of 72 </a:t>
            </a:r>
            <a:r>
              <a:rPr lang="de-CH" sz="2400" dirty="0" err="1"/>
              <a:t>woodcocks</a:t>
            </a:r>
            <a:r>
              <a:rPr lang="de-CH" sz="2400" dirty="0"/>
              <a:t> </a:t>
            </a:r>
            <a:r>
              <a:rPr lang="de-CH" sz="2400" dirty="0" err="1"/>
              <a:t>caught</a:t>
            </a:r>
            <a:r>
              <a:rPr lang="de-CH" sz="2400" dirty="0"/>
              <a:t> </a:t>
            </a:r>
            <a:r>
              <a:rPr lang="de-CH" sz="2400" dirty="0" err="1"/>
              <a:t>during</a:t>
            </a:r>
            <a:r>
              <a:rPr lang="de-CH" sz="2400" dirty="0"/>
              <a:t> </a:t>
            </a:r>
            <a:r>
              <a:rPr lang="de-CH" sz="2400" dirty="0" err="1"/>
              <a:t>breeding</a:t>
            </a:r>
            <a:r>
              <a:rPr lang="de-CH" sz="2400" dirty="0"/>
              <a:t> </a:t>
            </a:r>
            <a:r>
              <a:rPr lang="de-CH" sz="2400" dirty="0" err="1"/>
              <a:t>season</a:t>
            </a:r>
            <a:r>
              <a:rPr lang="de-CH" sz="2400" dirty="0"/>
              <a:t> (</a:t>
            </a:r>
            <a:r>
              <a:rPr lang="de-CH" sz="2400" dirty="0" err="1"/>
              <a:t>known</a:t>
            </a:r>
            <a:r>
              <a:rPr lang="de-CH" sz="2400" dirty="0"/>
              <a:t> </a:t>
            </a:r>
            <a:r>
              <a:rPr lang="de-CH" sz="2400" dirty="0" err="1"/>
              <a:t>origin</a:t>
            </a:r>
            <a:r>
              <a:rPr lang="de-CH" sz="2400" dirty="0"/>
              <a:t>) </a:t>
            </a:r>
          </a:p>
          <a:p>
            <a:r>
              <a:rPr lang="de-CH" sz="2400" b="0" i="0" dirty="0" err="1">
                <a:effectLst/>
              </a:rPr>
              <a:t>requested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hunters</a:t>
            </a:r>
            <a:r>
              <a:rPr lang="de-CH" sz="2400" b="0" i="0" dirty="0">
                <a:effectLst/>
              </a:rPr>
              <a:t> to </a:t>
            </a:r>
            <a:r>
              <a:rPr lang="de-CH" sz="2400" b="0" i="0" dirty="0" err="1">
                <a:effectLst/>
              </a:rPr>
              <a:t>provide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wing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feathers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from</a:t>
            </a:r>
            <a:r>
              <a:rPr lang="de-CH" sz="2400" b="0" i="0" dirty="0">
                <a:effectLst/>
              </a:rPr>
              <a:t> 2013 – 2017 (n = 842)</a:t>
            </a:r>
          </a:p>
          <a:p>
            <a:r>
              <a:rPr lang="de-CH" sz="2400" dirty="0" err="1"/>
              <a:t>analysed</a:t>
            </a:r>
            <a:r>
              <a:rPr lang="de-CH" sz="2400" dirty="0"/>
              <a:t> hydrogen isotope </a:t>
            </a:r>
            <a:r>
              <a:rPr lang="de-CH" sz="2400" dirty="0" err="1"/>
              <a:t>ratios</a:t>
            </a:r>
            <a:r>
              <a:rPr lang="de-CH" sz="2400" dirty="0"/>
              <a:t> in </a:t>
            </a:r>
            <a:r>
              <a:rPr lang="de-CH" sz="2400" dirty="0" err="1"/>
              <a:t>feathers</a:t>
            </a:r>
            <a:endParaRPr lang="de-CH" sz="2400" b="0" i="0" dirty="0">
              <a:effectLst/>
            </a:endParaRPr>
          </a:p>
          <a:p>
            <a:endParaRPr lang="de-DE" sz="2400" dirty="0"/>
          </a:p>
        </p:txBody>
      </p:sp>
      <p:pic>
        <p:nvPicPr>
          <p:cNvPr id="1026" name="Picture 2" descr="vogelwarte.ch - Jagd und Verfolgung durch den Menschen">
            <a:extLst>
              <a:ext uri="{FF2B5EF4-FFF2-40B4-BE49-F238E27FC236}">
                <a16:creationId xmlns:a16="http://schemas.microsoft.com/office/drawing/2014/main" id="{739D48CB-9B52-65BD-8867-DCDAA79E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4" y="3157277"/>
            <a:ext cx="4301018" cy="28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leiner Vogel, große Jagd | PASSION Magazin">
            <a:extLst>
              <a:ext uri="{FF2B5EF4-FFF2-40B4-BE49-F238E27FC236}">
                <a16:creationId xmlns:a16="http://schemas.microsoft.com/office/drawing/2014/main" id="{E27D9BE0-F28F-B271-B0C4-8302EF5A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20" y="3157751"/>
            <a:ext cx="2218405" cy="28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ccia alla beccaccia 2020: le regine di Fiordimonte">
            <a:extLst>
              <a:ext uri="{FF2B5EF4-FFF2-40B4-BE49-F238E27FC236}">
                <a16:creationId xmlns:a16="http://schemas.microsoft.com/office/drawing/2014/main" id="{93C2DB69-12DA-58D2-B031-E4B6DDAE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53" y="3157751"/>
            <a:ext cx="5064610" cy="28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88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D90E-A016-5146-C3DD-3C07E1E0E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C141E-7D2C-1ECE-F70B-DC6E89B0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360000"/>
            <a:ext cx="10322809" cy="1325563"/>
          </a:xfrm>
        </p:spPr>
        <p:txBody>
          <a:bodyPr>
            <a:normAutofit/>
          </a:bodyPr>
          <a:lstStyle/>
          <a:p>
            <a:r>
              <a:rPr lang="de-DE" dirty="0"/>
              <a:t>Background on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isotopes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01558C-E16D-3870-222A-048EF1DE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200647"/>
            <a:ext cx="10888649" cy="2228353"/>
          </a:xfrm>
        </p:spPr>
        <p:txBody>
          <a:bodyPr>
            <a:noAutofit/>
          </a:bodyPr>
          <a:lstStyle/>
          <a:p>
            <a:r>
              <a:rPr lang="de-CH" sz="2400" dirty="0" err="1"/>
              <a:t>geographic</a:t>
            </a:r>
            <a:r>
              <a:rPr lang="de-CH" sz="2400" dirty="0"/>
              <a:t> </a:t>
            </a:r>
            <a:r>
              <a:rPr lang="de-CH" sz="2400" dirty="0" err="1"/>
              <a:t>patterns</a:t>
            </a:r>
            <a:r>
              <a:rPr lang="de-CH" sz="2400" dirty="0"/>
              <a:t> of isotope </a:t>
            </a:r>
            <a:r>
              <a:rPr lang="de-CH" sz="2400" dirty="0" err="1"/>
              <a:t>ratios</a:t>
            </a:r>
            <a:r>
              <a:rPr lang="de-CH" sz="2400" dirty="0"/>
              <a:t> in </a:t>
            </a:r>
            <a:r>
              <a:rPr lang="de-CH" sz="2400" dirty="0" err="1"/>
              <a:t>rainwater</a:t>
            </a:r>
            <a:r>
              <a:rPr lang="de-CH" sz="2400" dirty="0"/>
              <a:t> due to </a:t>
            </a:r>
            <a:r>
              <a:rPr lang="de-CH" sz="2400" dirty="0" err="1"/>
              <a:t>circulation</a:t>
            </a:r>
            <a:r>
              <a:rPr lang="de-CH" sz="2400" dirty="0"/>
              <a:t> </a:t>
            </a:r>
            <a:r>
              <a:rPr lang="de-CH" sz="2400" dirty="0" err="1"/>
              <a:t>processes</a:t>
            </a:r>
            <a:endParaRPr lang="de-CH" sz="2400" dirty="0"/>
          </a:p>
          <a:p>
            <a:r>
              <a:rPr lang="de-CH" sz="2400" dirty="0"/>
              <a:t>h</a:t>
            </a:r>
            <a:r>
              <a:rPr lang="de-CH" sz="2400" b="0" i="0" dirty="0">
                <a:effectLst/>
              </a:rPr>
              <a:t>eavy isotope </a:t>
            </a:r>
            <a:r>
              <a:rPr lang="de-CH" sz="2400" b="0" i="0" dirty="0" err="1">
                <a:effectLst/>
              </a:rPr>
              <a:t>rains</a:t>
            </a:r>
            <a:r>
              <a:rPr lang="de-CH" sz="2400" b="0" i="0" dirty="0">
                <a:effectLst/>
              </a:rPr>
              <a:t> out -&gt; </a:t>
            </a:r>
            <a:r>
              <a:rPr lang="de-CH" sz="2400" b="0" i="0" dirty="0" err="1">
                <a:effectLst/>
              </a:rPr>
              <a:t>higher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elevations</a:t>
            </a:r>
            <a:r>
              <a:rPr lang="de-CH" sz="2400" b="0" i="0" dirty="0">
                <a:effectLst/>
              </a:rPr>
              <a:t> and </a:t>
            </a:r>
            <a:r>
              <a:rPr lang="de-CH" sz="2400" b="0" i="0" dirty="0" err="1">
                <a:effectLst/>
              </a:rPr>
              <a:t>more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continental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areas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usually</a:t>
            </a:r>
            <a:r>
              <a:rPr lang="de-CH" sz="2400" dirty="0"/>
              <a:t>	</a:t>
            </a:r>
            <a:r>
              <a:rPr lang="de-CH" sz="2400" b="0" i="0" dirty="0" err="1">
                <a:effectLst/>
              </a:rPr>
              <a:t>depleted</a:t>
            </a:r>
            <a:r>
              <a:rPr lang="de-CH" sz="2400" b="0" i="0" dirty="0">
                <a:effectLst/>
              </a:rPr>
              <a:t> in 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rain</a:t>
            </a:r>
            <a:r>
              <a:rPr lang="de-CH" sz="2400" b="0" i="0" dirty="0">
                <a:effectLst/>
              </a:rPr>
              <a:t> (</a:t>
            </a:r>
            <a:r>
              <a:rPr lang="de-CH" sz="2400" b="0" i="0" dirty="0" err="1">
                <a:effectLst/>
              </a:rPr>
              <a:t>more</a:t>
            </a:r>
            <a:r>
              <a:rPr lang="de-CH" sz="2400" b="0" i="0" dirty="0">
                <a:effectLst/>
              </a:rPr>
              <a:t> negative hydrogen isotope </a:t>
            </a:r>
            <a:r>
              <a:rPr lang="de-CH" sz="2400" b="0" i="0" dirty="0" err="1">
                <a:effectLst/>
              </a:rPr>
              <a:t>ratio</a:t>
            </a:r>
            <a:r>
              <a:rPr lang="de-CH" sz="2400" b="0" i="0" dirty="0">
                <a:effectLst/>
              </a:rPr>
              <a:t> </a:t>
            </a:r>
            <a:r>
              <a:rPr lang="de-DE" sz="2400" dirty="0">
                <a:latin typeface="Symbol" panose="05050102010706020507" pitchFamily="18" charset="2"/>
              </a:rPr>
              <a:t>d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rain</a:t>
            </a:r>
            <a:r>
              <a:rPr lang="de-CH" sz="2400" b="0" i="0" dirty="0">
                <a:effectLst/>
              </a:rPr>
              <a:t>)</a:t>
            </a:r>
          </a:p>
          <a:p>
            <a:r>
              <a:rPr lang="de-CH" sz="2400" dirty="0" err="1"/>
              <a:t>this</a:t>
            </a:r>
            <a:r>
              <a:rPr lang="de-CH" sz="2400" dirty="0"/>
              <a:t> </a:t>
            </a:r>
            <a:r>
              <a:rPr lang="de-CH" sz="2400" dirty="0" err="1"/>
              <a:t>geographic</a:t>
            </a:r>
            <a:r>
              <a:rPr lang="de-CH" sz="2400" dirty="0"/>
              <a:t> </a:t>
            </a:r>
            <a:r>
              <a:rPr lang="de-CH" sz="2400" dirty="0" err="1"/>
              <a:t>pattern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potentially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used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infer</a:t>
            </a:r>
            <a:r>
              <a:rPr lang="de-CH" sz="2400" dirty="0"/>
              <a:t> </a:t>
            </a:r>
            <a:r>
              <a:rPr lang="de-CH" sz="2400" dirty="0" err="1"/>
              <a:t>origins</a:t>
            </a:r>
            <a:r>
              <a:rPr lang="de-CH" sz="2400" dirty="0"/>
              <a:t> of </a:t>
            </a:r>
            <a:r>
              <a:rPr lang="de-CH" sz="2400" dirty="0" err="1"/>
              <a:t>birds</a:t>
            </a:r>
            <a:endParaRPr lang="de-CH" sz="2400" b="0" i="0" dirty="0">
              <a:effectLst/>
            </a:endParaRPr>
          </a:p>
          <a:p>
            <a:endParaRPr lang="de-DE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4666F-988F-D2F4-C76C-BB47D109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1" y="2918454"/>
            <a:ext cx="4625058" cy="38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6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245DB-2A2A-7EF6-5CB1-F2E3036DB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CA4446-A4F3-D07E-A48C-8855AD16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360000"/>
            <a:ext cx="10322809" cy="1325563"/>
          </a:xfrm>
        </p:spPr>
        <p:txBody>
          <a:bodyPr>
            <a:normAutofit/>
          </a:bodyPr>
          <a:lstStyle/>
          <a:p>
            <a:r>
              <a:rPr lang="de-DE" dirty="0" err="1"/>
              <a:t>Limitations</a:t>
            </a:r>
            <a:r>
              <a:rPr lang="de-DE" dirty="0"/>
              <a:t> of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assignment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67AA60-5983-3C0D-78F2-EA067522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631864"/>
            <a:ext cx="10888649" cy="2228353"/>
          </a:xfrm>
        </p:spPr>
        <p:txBody>
          <a:bodyPr>
            <a:noAutofit/>
          </a:bodyPr>
          <a:lstStyle/>
          <a:p>
            <a:r>
              <a:rPr lang="de-DE" sz="2400" dirty="0">
                <a:latin typeface="Symbol" panose="05050102010706020507" pitchFamily="18" charset="2"/>
              </a:rPr>
              <a:t>d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rain</a:t>
            </a:r>
            <a:r>
              <a:rPr lang="de-CH" sz="2400" dirty="0"/>
              <a:t> </a:t>
            </a:r>
            <a:r>
              <a:rPr lang="de-CH" sz="2400" dirty="0" err="1"/>
              <a:t>does</a:t>
            </a:r>
            <a:r>
              <a:rPr lang="de-CH" sz="2400" dirty="0"/>
              <a:t> not </a:t>
            </a:r>
            <a:r>
              <a:rPr lang="de-CH" sz="2400" dirty="0" err="1"/>
              <a:t>necessarily</a:t>
            </a:r>
            <a:r>
              <a:rPr lang="de-CH" sz="2400" dirty="0"/>
              <a:t> </a:t>
            </a:r>
            <a:r>
              <a:rPr lang="de-CH" sz="2400" dirty="0" err="1"/>
              <a:t>reflect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dietary</a:t>
            </a:r>
            <a:r>
              <a:rPr lang="de-CH" sz="2400" dirty="0"/>
              <a:t> source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birds</a:t>
            </a:r>
            <a:endParaRPr lang="de-CH" sz="2400" dirty="0"/>
          </a:p>
          <a:p>
            <a:r>
              <a:rPr lang="de-CH" sz="2400" dirty="0" err="1"/>
              <a:t>fractionation</a:t>
            </a:r>
            <a:r>
              <a:rPr lang="de-CH" sz="2400" dirty="0"/>
              <a:t> </a:t>
            </a:r>
            <a:r>
              <a:rPr lang="de-CH" sz="2400" dirty="0" err="1"/>
              <a:t>between</a:t>
            </a:r>
            <a:r>
              <a:rPr lang="de-CH" sz="2400" dirty="0"/>
              <a:t> </a:t>
            </a:r>
            <a:r>
              <a:rPr lang="de-CH" sz="2400" dirty="0" err="1"/>
              <a:t>diet</a:t>
            </a:r>
            <a:r>
              <a:rPr lang="de-CH" sz="2400" dirty="0"/>
              <a:t> and </a:t>
            </a:r>
            <a:r>
              <a:rPr lang="de-CH" sz="2400" dirty="0" err="1"/>
              <a:t>feather</a:t>
            </a:r>
            <a:r>
              <a:rPr lang="de-CH" sz="2400" dirty="0"/>
              <a:t> </a:t>
            </a:r>
            <a:r>
              <a:rPr lang="de-CH" sz="2400" dirty="0" err="1"/>
              <a:t>leads</a:t>
            </a:r>
            <a:r>
              <a:rPr lang="de-CH" sz="2400" dirty="0"/>
              <a:t> to </a:t>
            </a:r>
            <a:r>
              <a:rPr lang="de-CH" sz="2400" dirty="0" err="1"/>
              <a:t>depletion</a:t>
            </a:r>
            <a:r>
              <a:rPr lang="de-CH" sz="2400" dirty="0"/>
              <a:t> of </a:t>
            </a:r>
            <a:r>
              <a:rPr lang="de-DE" sz="2400" dirty="0">
                <a:latin typeface="Symbol" panose="05050102010706020507" pitchFamily="18" charset="2"/>
              </a:rPr>
              <a:t>d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feather</a:t>
            </a:r>
            <a:endParaRPr lang="de-D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9F4D4-41DC-7660-C9C9-313997FF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787" y="2547257"/>
            <a:ext cx="6279880" cy="420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E1B21-3323-FC8A-F13A-0CC008124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0E5B1-269F-0FDC-9E6F-8412A671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Model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departure</a:t>
            </a:r>
            <a:r>
              <a:rPr lang="de-DE" dirty="0"/>
              <a:t> </a:t>
            </a:r>
            <a:r>
              <a:rPr lang="de-DE" dirty="0" err="1"/>
              <a:t>timing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8CA50A1-A796-79CE-F75C-6D62E881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055854"/>
            <a:ext cx="10888649" cy="1983181"/>
          </a:xfrm>
        </p:spPr>
        <p:txBody>
          <a:bodyPr>
            <a:normAutofit/>
          </a:bodyPr>
          <a:lstStyle/>
          <a:p>
            <a:r>
              <a:rPr lang="de-CH" sz="2400" dirty="0" err="1"/>
              <a:t>estimated</a:t>
            </a:r>
            <a:r>
              <a:rPr lang="de-CH" sz="2400" dirty="0"/>
              <a:t> </a:t>
            </a:r>
            <a:r>
              <a:rPr lang="de-CH" sz="2400" dirty="0" err="1"/>
              <a:t>weekly</a:t>
            </a:r>
            <a:r>
              <a:rPr lang="de-CH" sz="2400" dirty="0"/>
              <a:t> </a:t>
            </a:r>
            <a:r>
              <a:rPr lang="de-CH" sz="2400" dirty="0" err="1"/>
              <a:t>presence</a:t>
            </a:r>
            <a:r>
              <a:rPr lang="de-CH" sz="2400" dirty="0"/>
              <a:t> in </a:t>
            </a:r>
            <a:r>
              <a:rPr lang="de-CH" sz="2400" dirty="0" err="1"/>
              <a:t>study</a:t>
            </a:r>
            <a:r>
              <a:rPr lang="de-CH" sz="2400" dirty="0"/>
              <a:t> </a:t>
            </a:r>
            <a:r>
              <a:rPr lang="de-CH" sz="2400" dirty="0" err="1"/>
              <a:t>area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a multi-event </a:t>
            </a:r>
            <a:r>
              <a:rPr lang="de-CH" sz="2400" dirty="0" err="1"/>
              <a:t>model</a:t>
            </a:r>
            <a:endParaRPr lang="de-CH" sz="2400" dirty="0"/>
          </a:p>
          <a:p>
            <a:r>
              <a:rPr lang="de-CH" sz="2400" dirty="0" err="1"/>
              <a:t>b</a:t>
            </a:r>
            <a:r>
              <a:rPr lang="de-CH" sz="2400" b="0" i="0" dirty="0" err="1">
                <a:effectLst/>
              </a:rPr>
              <a:t>irds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could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be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alive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inside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or</a:t>
            </a:r>
            <a:r>
              <a:rPr lang="de-CH" sz="2400" b="0" i="0" dirty="0">
                <a:effectLst/>
              </a:rPr>
              <a:t> outside </a:t>
            </a:r>
            <a:r>
              <a:rPr lang="de-CH" sz="2400" b="0" i="0" dirty="0" err="1">
                <a:effectLst/>
              </a:rPr>
              <a:t>study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area</a:t>
            </a:r>
            <a:r>
              <a:rPr lang="de-CH" sz="2400" b="0" i="0" dirty="0">
                <a:effectLst/>
              </a:rPr>
              <a:t>, </a:t>
            </a:r>
            <a:r>
              <a:rPr lang="de-CH" sz="2400" b="0" i="0" dirty="0" err="1">
                <a:effectLst/>
              </a:rPr>
              <a:t>or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dead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inside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or</a:t>
            </a:r>
            <a:r>
              <a:rPr lang="de-CH" sz="2400" b="0" i="0" dirty="0">
                <a:effectLst/>
              </a:rPr>
              <a:t> outside</a:t>
            </a:r>
          </a:p>
          <a:p>
            <a:r>
              <a:rPr lang="de-CH" sz="2400" dirty="0" err="1"/>
              <a:t>detection</a:t>
            </a:r>
            <a:r>
              <a:rPr lang="de-CH" sz="2400" dirty="0"/>
              <a:t> </a:t>
            </a:r>
            <a:r>
              <a:rPr lang="de-CH" sz="2400" dirty="0" err="1"/>
              <a:t>probability</a:t>
            </a:r>
            <a:r>
              <a:rPr lang="de-CH" sz="2400" dirty="0"/>
              <a:t> </a:t>
            </a:r>
            <a:r>
              <a:rPr lang="de-CH" sz="2400" dirty="0" err="1"/>
              <a:t>differed</a:t>
            </a:r>
            <a:r>
              <a:rPr lang="de-CH" sz="2400" dirty="0"/>
              <a:t> </a:t>
            </a:r>
            <a:r>
              <a:rPr lang="de-CH" sz="2400" dirty="0" err="1"/>
              <a:t>between</a:t>
            </a:r>
            <a:r>
              <a:rPr lang="de-CH" sz="2400" dirty="0"/>
              <a:t> </a:t>
            </a:r>
            <a:r>
              <a:rPr lang="de-CH" sz="2400" dirty="0" err="1"/>
              <a:t>marks</a:t>
            </a:r>
            <a:r>
              <a:rPr lang="de-CH" sz="2400" dirty="0"/>
              <a:t> (ring, VHF, </a:t>
            </a:r>
            <a:r>
              <a:rPr lang="de-CH" sz="2400" dirty="0" err="1"/>
              <a:t>satellite</a:t>
            </a:r>
            <a:r>
              <a:rPr lang="de-CH" sz="2400" dirty="0"/>
              <a:t> tag)</a:t>
            </a:r>
            <a:endParaRPr lang="de-CH" sz="2400" b="0" i="0" dirty="0">
              <a:effectLst/>
            </a:endParaRPr>
          </a:p>
          <a:p>
            <a:endParaRPr lang="de-DE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D88BBA-0067-EB06-773B-F3669F23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944" y="2543317"/>
            <a:ext cx="39528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1C4BB-7C60-A58D-D70B-C6510A1A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5361B40-198C-F484-835F-9A9F853C8BDE}"/>
              </a:ext>
            </a:extLst>
          </p:cNvPr>
          <p:cNvGrpSpPr/>
          <p:nvPr/>
        </p:nvGrpSpPr>
        <p:grpSpPr>
          <a:xfrm>
            <a:off x="378496" y="2482458"/>
            <a:ext cx="11428770" cy="4232496"/>
            <a:chOff x="378496" y="2482458"/>
            <a:chExt cx="11428770" cy="42324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2EA5F1-BD00-E177-D69D-B8A4F2013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496" y="2482458"/>
              <a:ext cx="6667213" cy="3864021"/>
            </a:xfrm>
            <a:prstGeom prst="rect">
              <a:avLst/>
            </a:prstGeom>
          </p:spPr>
        </p:pic>
        <p:pic>
          <p:nvPicPr>
            <p:cNvPr id="5" name="Picture 4" descr="A diagram of different ageing areas&#10;&#10;AI-generated content may be incorrect.">
              <a:extLst>
                <a:ext uri="{FF2B5EF4-FFF2-40B4-BE49-F238E27FC236}">
                  <a16:creationId xmlns:a16="http://schemas.microsoft.com/office/drawing/2014/main" id="{660B1D88-2EE4-05AA-27E1-0A11A685D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5709" y="2482459"/>
              <a:ext cx="4761557" cy="423249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D98604A-FFC0-501A-E237-9A2CDAA3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Model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of </a:t>
            </a:r>
            <a:r>
              <a:rPr lang="de-DE" dirty="0" err="1"/>
              <a:t>origin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7AB28AE-9C0E-5EE0-FFEE-71FD576E0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34" y="453609"/>
            <a:ext cx="11585292" cy="4647829"/>
          </a:xfrm>
        </p:spPr>
        <p:txBody>
          <a:bodyPr>
            <a:normAutofit/>
          </a:bodyPr>
          <a:lstStyle/>
          <a:p>
            <a:r>
              <a:rPr lang="de-CH" sz="2400" dirty="0" err="1"/>
              <a:t>model</a:t>
            </a:r>
            <a:r>
              <a:rPr lang="de-CH" sz="2400" dirty="0"/>
              <a:t> </a:t>
            </a:r>
            <a:r>
              <a:rPr lang="de-CH" sz="2400" dirty="0" err="1"/>
              <a:t>solely</a:t>
            </a:r>
            <a:r>
              <a:rPr lang="de-CH" sz="2400" dirty="0"/>
              <a:t> to </a:t>
            </a:r>
            <a:r>
              <a:rPr lang="de-CH" sz="2400" dirty="0" err="1"/>
              <a:t>distinguish</a:t>
            </a:r>
            <a:r>
              <a:rPr lang="de-CH" sz="2400" dirty="0"/>
              <a:t> </a:t>
            </a:r>
            <a:r>
              <a:rPr lang="de-CH" sz="2400" dirty="0" err="1"/>
              <a:t>whether</a:t>
            </a:r>
            <a:r>
              <a:rPr lang="de-CH" sz="2400" dirty="0"/>
              <a:t> </a:t>
            </a:r>
            <a:r>
              <a:rPr lang="de-CH" sz="2400" dirty="0" err="1"/>
              <a:t>shot</a:t>
            </a:r>
            <a:r>
              <a:rPr lang="de-CH" sz="2400" dirty="0"/>
              <a:t> </a:t>
            </a:r>
            <a:r>
              <a:rPr lang="de-CH" sz="2400" dirty="0" err="1"/>
              <a:t>birds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</a:t>
            </a:r>
            <a:r>
              <a:rPr lang="de-CH" sz="2400" dirty="0" err="1"/>
              <a:t>local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not</a:t>
            </a:r>
          </a:p>
          <a:p>
            <a:r>
              <a:rPr lang="en-US" sz="2400" dirty="0"/>
              <a:t>feathers of known origin to calibrate relationship between </a:t>
            </a:r>
            <a:r>
              <a:rPr lang="de-DE" sz="2400" dirty="0">
                <a:latin typeface="Symbol" panose="05050102010706020507" pitchFamily="18" charset="2"/>
              </a:rPr>
              <a:t>d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feather</a:t>
            </a:r>
            <a:r>
              <a:rPr lang="en-US" sz="2400" dirty="0"/>
              <a:t> and</a:t>
            </a:r>
            <a:r>
              <a:rPr lang="de-DE" sz="2400" dirty="0">
                <a:latin typeface="Symbol" panose="05050102010706020507" pitchFamily="18" charset="2"/>
              </a:rPr>
              <a:t> d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rain </a:t>
            </a:r>
            <a:endParaRPr lang="en-US" sz="2400" dirty="0"/>
          </a:p>
          <a:p>
            <a:r>
              <a:rPr lang="en-US" sz="2400" dirty="0"/>
              <a:t>overlayed forest layer with woodcock range map and sampled possible distribution of	rainwater </a:t>
            </a:r>
            <a:r>
              <a:rPr lang="de-DE" sz="2400" dirty="0">
                <a:latin typeface="Symbol" panose="05050102010706020507" pitchFamily="18" charset="2"/>
              </a:rPr>
              <a:t>d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rain</a:t>
            </a:r>
            <a:r>
              <a:rPr lang="en-US" sz="2400" dirty="0"/>
              <a:t> from across the plausible woodcock distribution</a:t>
            </a:r>
          </a:p>
          <a:p>
            <a:r>
              <a:rPr lang="en-US" sz="2400" dirty="0"/>
              <a:t>for each shot woodcock, specified </a:t>
            </a:r>
            <a:r>
              <a:rPr lang="de-DE" sz="2400" dirty="0">
                <a:latin typeface="Symbol" panose="05050102010706020507" pitchFamily="18" charset="2"/>
              </a:rPr>
              <a:t>d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feather</a:t>
            </a:r>
            <a:r>
              <a:rPr lang="en-US" sz="2400" dirty="0"/>
              <a:t> distribution for shooting location</a:t>
            </a:r>
          </a:p>
          <a:p>
            <a:r>
              <a:rPr lang="en-US" sz="2400" dirty="0"/>
              <a:t>estimated probability that shot woodcock </a:t>
            </a:r>
            <a:r>
              <a:rPr lang="de-DE" sz="2400" dirty="0">
                <a:latin typeface="Symbol" panose="05050102010706020507" pitchFamily="18" charset="2"/>
              </a:rPr>
              <a:t>d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feather</a:t>
            </a:r>
            <a:r>
              <a:rPr lang="en-US" sz="2400" dirty="0"/>
              <a:t> comes from local distribution</a:t>
            </a:r>
          </a:p>
          <a:p>
            <a:r>
              <a:rPr lang="en-US" sz="2400" dirty="0"/>
              <a:t>included abundance phenology and migration probability as prior for local origin</a:t>
            </a:r>
            <a:endParaRPr lang="de-DE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853DD-12BE-CDF6-6536-3D15B5959A37}"/>
              </a:ext>
            </a:extLst>
          </p:cNvPr>
          <p:cNvGrpSpPr/>
          <p:nvPr/>
        </p:nvGrpSpPr>
        <p:grpSpPr>
          <a:xfrm>
            <a:off x="673930" y="2971576"/>
            <a:ext cx="10844139" cy="3606297"/>
            <a:chOff x="992936" y="2795557"/>
            <a:chExt cx="10844139" cy="36062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8E031E-4617-B531-99C2-00AEAAA86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242" t="3371" r="30498" b="1893"/>
            <a:stretch>
              <a:fillRect/>
            </a:stretch>
          </p:blipFill>
          <p:spPr>
            <a:xfrm>
              <a:off x="992936" y="2795557"/>
              <a:ext cx="3060608" cy="3606297"/>
            </a:xfrm>
            <a:prstGeom prst="rect">
              <a:avLst/>
            </a:prstGeom>
          </p:spPr>
        </p:pic>
        <p:pic>
          <p:nvPicPr>
            <p:cNvPr id="8" name="Grafik 3" descr="Ein Bild, das Berg, Himmel, Natur, draußen enthält.&#10;&#10;Automatisch generierte Beschreibung">
              <a:extLst>
                <a:ext uri="{FF2B5EF4-FFF2-40B4-BE49-F238E27FC236}">
                  <a16:creationId xmlns:a16="http://schemas.microsoft.com/office/drawing/2014/main" id="{408AAB9D-4001-CA22-7E3B-E1FE1BA4B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5"/>
            <a:stretch/>
          </p:blipFill>
          <p:spPr>
            <a:xfrm>
              <a:off x="4563926" y="2795557"/>
              <a:ext cx="7273149" cy="35509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59F82F-B025-01E4-FB8E-018CB4B31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154" y="4326060"/>
            <a:ext cx="6261258" cy="248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6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FF257-AA70-3147-F8C6-F689EB0CE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21DAC-DAEB-BD6D-60A7-847B60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Results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numbers</a:t>
            </a:r>
            <a:endParaRPr lang="de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9195BC-4AA5-D0D2-5B34-D15E889D5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154766"/>
              </p:ext>
            </p:extLst>
          </p:nvPr>
        </p:nvGraphicFramePr>
        <p:xfrm>
          <a:off x="1086416" y="1602462"/>
          <a:ext cx="8700379" cy="4762121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40465">
                  <a:extLst>
                    <a:ext uri="{9D8B030D-6E8A-4147-A177-3AD203B41FA5}">
                      <a16:colId xmlns:a16="http://schemas.microsoft.com/office/drawing/2014/main" val="1870035509"/>
                    </a:ext>
                  </a:extLst>
                </a:gridCol>
                <a:gridCol w="5521394">
                  <a:extLst>
                    <a:ext uri="{9D8B030D-6E8A-4147-A177-3AD203B41FA5}">
                      <a16:colId xmlns:a16="http://schemas.microsoft.com/office/drawing/2014/main" val="3850970467"/>
                    </a:ext>
                  </a:extLst>
                </a:gridCol>
                <a:gridCol w="1338520">
                  <a:extLst>
                    <a:ext uri="{9D8B030D-6E8A-4147-A177-3AD203B41FA5}">
                      <a16:colId xmlns:a16="http://schemas.microsoft.com/office/drawing/2014/main" val="2992788110"/>
                    </a:ext>
                  </a:extLst>
                </a:gridCol>
              </a:tblGrid>
              <a:tr h="280625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Ringed birds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</a:rPr>
                        <a:t>472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4822788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Breeding season (May to August)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99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13432642"/>
                  </a:ext>
                </a:extLst>
              </a:tr>
              <a:tr h="552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Migration season (March, April and September to Decermber)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373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96682530"/>
                  </a:ext>
                </a:extLst>
              </a:tr>
              <a:tr h="280625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Equipped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</a:rPr>
                        <a:t>85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4232570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VHF radio transmitters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55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6384357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Satellite transmitters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30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9478857"/>
                  </a:ext>
                </a:extLst>
              </a:tr>
              <a:tr h="280625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Found dead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</a:rPr>
                        <a:t>10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9850517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Predation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CH" sz="1600" b="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9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5606845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Unknown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65730362"/>
                  </a:ext>
                </a:extLst>
              </a:tr>
              <a:tr h="280625">
                <a:tc rowSpan="6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Shot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</a:rPr>
                        <a:t>97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9991529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Switzerland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4446571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North-eastern France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30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109852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Rest of France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39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3830364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Spain / Portugal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7716419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Russia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87443100"/>
                  </a:ext>
                </a:extLst>
              </a:tr>
              <a:tr h="2806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Never re-recorded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</a:rPr>
                        <a:t>300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19703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FB5C49-6DC9-164E-733D-165EF6B3D0EC}"/>
              </a:ext>
            </a:extLst>
          </p:cNvPr>
          <p:cNvSpPr txBox="1"/>
          <p:nvPr/>
        </p:nvSpPr>
        <p:spPr>
          <a:xfrm>
            <a:off x="10130828" y="5957177"/>
            <a:ext cx="85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solidFill>
                  <a:srgbClr val="C00000"/>
                </a:solidFill>
              </a:rPr>
              <a:t>77%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51530-96DF-2E7A-FDC4-A4B7ACE7593B}"/>
              </a:ext>
            </a:extLst>
          </p:cNvPr>
          <p:cNvSpPr txBox="1"/>
          <p:nvPr/>
        </p:nvSpPr>
        <p:spPr>
          <a:xfrm>
            <a:off x="10130828" y="4262670"/>
            <a:ext cx="85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solidFill>
                  <a:srgbClr val="C00000"/>
                </a:solidFill>
              </a:rPr>
              <a:t>21%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63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E0C66-DA4B-05A0-1611-CABCB509E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6FDF0-ACC7-7F67-8032-AF60BA74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Woodcocks</a:t>
            </a:r>
            <a:r>
              <a:rPr lang="de-DE" dirty="0"/>
              <a:t> </a:t>
            </a:r>
            <a:r>
              <a:rPr lang="de-DE" dirty="0" err="1"/>
              <a:t>depart</a:t>
            </a:r>
            <a:r>
              <a:rPr lang="de-DE" dirty="0"/>
              <a:t> </a:t>
            </a:r>
            <a:r>
              <a:rPr lang="de-DE" dirty="0" err="1"/>
              <a:t>late</a:t>
            </a:r>
            <a:r>
              <a:rPr lang="de-DE" dirty="0"/>
              <a:t> in </a:t>
            </a:r>
            <a:r>
              <a:rPr lang="de-DE" dirty="0" err="1"/>
              <a:t>autumn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222F008-376F-10F9-9220-3971EED7A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055854"/>
            <a:ext cx="10888649" cy="1983181"/>
          </a:xfrm>
        </p:spPr>
        <p:txBody>
          <a:bodyPr>
            <a:normAutofit/>
          </a:bodyPr>
          <a:lstStyle/>
          <a:p>
            <a:r>
              <a:rPr lang="en-US" sz="2400" dirty="0"/>
              <a:t>based on VHF and GPS tracking of 467 bird-years in Swiss forests</a:t>
            </a:r>
          </a:p>
          <a:p>
            <a:r>
              <a:rPr lang="en-US" sz="2400" dirty="0"/>
              <a:t>median last observation day is 26 October (middle of hunting season)</a:t>
            </a:r>
          </a:p>
          <a:p>
            <a:r>
              <a:rPr lang="de-CH" sz="2400" dirty="0"/>
              <a:t>65 - 94% </a:t>
            </a:r>
            <a:r>
              <a:rPr lang="de-CH" sz="2400" dirty="0" err="1"/>
              <a:t>present</a:t>
            </a:r>
            <a:r>
              <a:rPr lang="de-CH" sz="2400" dirty="0"/>
              <a:t> at </a:t>
            </a:r>
            <a:r>
              <a:rPr lang="de-CH" sz="2400" dirty="0" err="1"/>
              <a:t>beginning</a:t>
            </a:r>
            <a:r>
              <a:rPr lang="de-CH" sz="2400" dirty="0"/>
              <a:t> of </a:t>
            </a:r>
            <a:r>
              <a:rPr lang="de-CH" sz="2400" dirty="0" err="1"/>
              <a:t>hunting</a:t>
            </a:r>
            <a:r>
              <a:rPr lang="de-CH" sz="2400" dirty="0"/>
              <a:t> </a:t>
            </a:r>
            <a:r>
              <a:rPr lang="de-CH" sz="2400" dirty="0" err="1"/>
              <a:t>season</a:t>
            </a:r>
            <a:r>
              <a:rPr lang="de-CH" sz="2400" dirty="0"/>
              <a:t> (</a:t>
            </a:r>
            <a:r>
              <a:rPr lang="de-CH" sz="2400" dirty="0" err="1"/>
              <a:t>varies</a:t>
            </a:r>
            <a:r>
              <a:rPr lang="de-CH" sz="2400" dirty="0"/>
              <a:t> </a:t>
            </a:r>
            <a:r>
              <a:rPr lang="de-CH" sz="2400" dirty="0" err="1"/>
              <a:t>by</a:t>
            </a:r>
            <a:r>
              <a:rPr lang="de-CH" sz="2400" dirty="0"/>
              <a:t> </a:t>
            </a:r>
            <a:r>
              <a:rPr lang="de-CH" sz="2400" dirty="0" err="1"/>
              <a:t>canton</a:t>
            </a:r>
            <a:r>
              <a:rPr lang="de-CH" sz="2400" dirty="0"/>
              <a:t>)</a:t>
            </a:r>
            <a:endParaRPr lang="de-CH" sz="2400" b="0" i="0" dirty="0">
              <a:effectLst/>
            </a:endParaRPr>
          </a:p>
          <a:p>
            <a:endParaRPr lang="de-DE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0689B2-F172-093D-84BC-D6D1E3438B6B}"/>
              </a:ext>
            </a:extLst>
          </p:cNvPr>
          <p:cNvGrpSpPr/>
          <p:nvPr/>
        </p:nvGrpSpPr>
        <p:grpSpPr>
          <a:xfrm>
            <a:off x="1860592" y="2633438"/>
            <a:ext cx="7755861" cy="4153024"/>
            <a:chOff x="1860592" y="2633438"/>
            <a:chExt cx="7755861" cy="41530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22FDD8-592B-86CB-3A59-ECBB513D2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0592" y="2633438"/>
              <a:ext cx="7755861" cy="4153024"/>
            </a:xfrm>
            <a:prstGeom prst="rect">
              <a:avLst/>
            </a:prstGeom>
          </p:spPr>
        </p:pic>
        <p:pic>
          <p:nvPicPr>
            <p:cNvPr id="5" name="Picture 5" descr="DSCN0101">
              <a:extLst>
                <a:ext uri="{FF2B5EF4-FFF2-40B4-BE49-F238E27FC236}">
                  <a16:creationId xmlns:a16="http://schemas.microsoft.com/office/drawing/2014/main" id="{90C4EA91-6777-506B-1CAD-625A51DC2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684" y="2782055"/>
              <a:ext cx="1359612" cy="120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17EE4BD-CAD1-8799-5055-3CD4D68E0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219" y="2550722"/>
            <a:ext cx="8777909" cy="42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A7923-4DF2-7D1F-75BA-E72E755A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73A47-295B-0418-8910-E3999B75A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252995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Hydrogen isotope </a:t>
            </a:r>
            <a:r>
              <a:rPr lang="de-DE" dirty="0" err="1"/>
              <a:t>ratios</a:t>
            </a:r>
            <a:r>
              <a:rPr lang="de-DE" dirty="0"/>
              <a:t> of </a:t>
            </a:r>
            <a:r>
              <a:rPr lang="de-DE" dirty="0" err="1"/>
              <a:t>woodcock</a:t>
            </a:r>
            <a:r>
              <a:rPr lang="de-DE" dirty="0"/>
              <a:t> </a:t>
            </a:r>
            <a:r>
              <a:rPr lang="de-DE" dirty="0" err="1"/>
              <a:t>feathers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5CDD30BF-0243-3329-AC92-6639EAA5B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21" y="586967"/>
            <a:ext cx="10888649" cy="1983181"/>
          </a:xfrm>
        </p:spPr>
        <p:txBody>
          <a:bodyPr>
            <a:normAutofit/>
          </a:bodyPr>
          <a:lstStyle/>
          <a:p>
            <a:r>
              <a:rPr lang="en-US" sz="2400" dirty="0"/>
              <a:t>wide range of </a:t>
            </a:r>
            <a:r>
              <a:rPr lang="de-DE" sz="2400" dirty="0">
                <a:latin typeface="Symbol" panose="05050102010706020507" pitchFamily="18" charset="2"/>
              </a:rPr>
              <a:t>d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feather  </a:t>
            </a:r>
            <a:r>
              <a:rPr lang="en-US" sz="2400" dirty="0"/>
              <a:t>for shot birds of unknown origin (blue)</a:t>
            </a:r>
          </a:p>
          <a:p>
            <a:r>
              <a:rPr lang="en-US" sz="2400" dirty="0"/>
              <a:t>substantial overlap with </a:t>
            </a:r>
            <a:r>
              <a:rPr lang="de-DE" sz="2400" dirty="0">
                <a:latin typeface="Symbol" panose="05050102010706020507" pitchFamily="18" charset="2"/>
              </a:rPr>
              <a:t>d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feather </a:t>
            </a:r>
            <a:r>
              <a:rPr lang="en-US" sz="2400" dirty="0"/>
              <a:t>from Swiss birds (red)</a:t>
            </a:r>
          </a:p>
          <a:p>
            <a:endParaRPr lang="de-DE" sz="2400" dirty="0"/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03B0DB5-50B5-987F-16CA-5B47A217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>
            <a:fillRect/>
          </a:stretch>
        </p:blipFill>
        <p:spPr>
          <a:xfrm>
            <a:off x="2078477" y="1809347"/>
            <a:ext cx="6900153" cy="50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40AA-B3C7-5573-9AA1-8B72D5F32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E191C-CCEF-C980-3B0D-08A2A8AEC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Isotopic</a:t>
            </a:r>
            <a:r>
              <a:rPr lang="de-DE" dirty="0"/>
              <a:t> </a:t>
            </a:r>
            <a:r>
              <a:rPr lang="de-DE" dirty="0" err="1"/>
              <a:t>ambiguity</a:t>
            </a:r>
            <a:r>
              <a:rPr lang="de-DE" dirty="0"/>
              <a:t> of </a:t>
            </a:r>
            <a:r>
              <a:rPr lang="de-DE" dirty="0" err="1"/>
              <a:t>origin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DEE701-5E2C-4050-8ACC-FB128A0B5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766146"/>
            <a:ext cx="10888649" cy="1983181"/>
          </a:xfrm>
        </p:spPr>
        <p:txBody>
          <a:bodyPr>
            <a:normAutofit/>
          </a:bodyPr>
          <a:lstStyle/>
          <a:p>
            <a:r>
              <a:rPr lang="en-US" sz="2400" dirty="0"/>
              <a:t>maps of Europe where </a:t>
            </a:r>
            <a:r>
              <a:rPr lang="de-DE" sz="2400" dirty="0">
                <a:latin typeface="Symbol" panose="05050102010706020507" pitchFamily="18" charset="2"/>
              </a:rPr>
              <a:t>d</a:t>
            </a:r>
            <a:r>
              <a:rPr lang="de-DE" sz="2400" baseline="30000" dirty="0"/>
              <a:t>2</a:t>
            </a:r>
            <a:r>
              <a:rPr lang="de-DE" sz="2400" dirty="0"/>
              <a:t>H</a:t>
            </a:r>
            <a:r>
              <a:rPr lang="de-DE" sz="2400" baseline="-25000" dirty="0"/>
              <a:t>feather</a:t>
            </a:r>
            <a:r>
              <a:rPr lang="de-DE" sz="2400" dirty="0"/>
              <a:t> </a:t>
            </a:r>
            <a:r>
              <a:rPr lang="en-US" sz="2400" dirty="0"/>
              <a:t>would be indistinguishable from Swiss birds</a:t>
            </a:r>
          </a:p>
          <a:p>
            <a:r>
              <a:rPr lang="de-CH" sz="2400" dirty="0" err="1"/>
              <a:t>birds</a:t>
            </a:r>
            <a:r>
              <a:rPr lang="de-CH" sz="2400" dirty="0"/>
              <a:t> </a:t>
            </a:r>
            <a:r>
              <a:rPr lang="de-CH" sz="2400" dirty="0" err="1"/>
              <a:t>originating</a:t>
            </a:r>
            <a:r>
              <a:rPr lang="de-CH" sz="2400" dirty="0"/>
              <a:t> </a:t>
            </a:r>
            <a:r>
              <a:rPr lang="de-CH" sz="2400" dirty="0" err="1"/>
              <a:t>from</a:t>
            </a:r>
            <a:r>
              <a:rPr lang="de-CH" sz="2400" dirty="0"/>
              <a:t> </a:t>
            </a:r>
            <a:r>
              <a:rPr lang="de-CH" sz="2400" dirty="0" err="1"/>
              <a:t>those</a:t>
            </a:r>
            <a:r>
              <a:rPr lang="de-CH" sz="2400" dirty="0"/>
              <a:t> </a:t>
            </a:r>
            <a:r>
              <a:rPr lang="de-CH" sz="2400" dirty="0" err="1"/>
              <a:t>areas</a:t>
            </a:r>
            <a:r>
              <a:rPr lang="de-CH" sz="2400" dirty="0"/>
              <a:t> </a:t>
            </a:r>
            <a:r>
              <a:rPr lang="de-CH" sz="2400" dirty="0" err="1"/>
              <a:t>would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considered</a:t>
            </a:r>
            <a:r>
              <a:rPr lang="de-CH" sz="2400" dirty="0"/>
              <a:t> ‘</a:t>
            </a:r>
            <a:r>
              <a:rPr lang="de-CH" sz="2400" dirty="0" err="1"/>
              <a:t>local</a:t>
            </a:r>
            <a:r>
              <a:rPr lang="de-CH" sz="2400" dirty="0"/>
              <a:t>’ in </a:t>
            </a:r>
            <a:r>
              <a:rPr lang="de-CH" sz="2400" dirty="0" err="1"/>
              <a:t>our</a:t>
            </a:r>
            <a:r>
              <a:rPr lang="de-CH" sz="2400" dirty="0"/>
              <a:t> </a:t>
            </a:r>
            <a:r>
              <a:rPr lang="de-CH" sz="2400" dirty="0" err="1"/>
              <a:t>model</a:t>
            </a:r>
            <a:endParaRPr lang="de-DE" sz="2400" baseline="-25000" dirty="0"/>
          </a:p>
          <a:p>
            <a:endParaRPr lang="de-D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2F7B1-A245-2CF9-30D8-A3C73665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61" y="2091709"/>
            <a:ext cx="8369030" cy="443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3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CF32-CC89-2F0B-72D8-0A4EF145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664BB-FA82-199F-1326-1C50749F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Including</a:t>
            </a:r>
            <a:r>
              <a:rPr lang="de-DE" dirty="0"/>
              <a:t> time of </a:t>
            </a:r>
            <a:r>
              <a:rPr lang="de-DE" dirty="0" err="1"/>
              <a:t>shooting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assignment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8A8883D-189D-7D16-97BC-64E432D89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705647"/>
            <a:ext cx="10888649" cy="1983181"/>
          </a:xfrm>
        </p:spPr>
        <p:txBody>
          <a:bodyPr>
            <a:normAutofit/>
          </a:bodyPr>
          <a:lstStyle/>
          <a:p>
            <a:r>
              <a:rPr lang="en-US" sz="2400" dirty="0"/>
              <a:t>estimated probability of local birds to still be present (red line)</a:t>
            </a:r>
          </a:p>
          <a:p>
            <a:r>
              <a:rPr lang="en-US" sz="2400" dirty="0"/>
              <a:t>relative index reflects overall abundance (including non-local birds (green line)</a:t>
            </a:r>
          </a:p>
          <a:p>
            <a:endParaRPr lang="de-D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6F044-F22D-27E4-80D0-C2FE8A0F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4" y="2136847"/>
            <a:ext cx="11430501" cy="472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7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67E1BB9-F868-9B0A-8BEE-C18485AA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Status of </a:t>
            </a:r>
            <a:r>
              <a:rPr lang="de-DE" dirty="0" err="1"/>
              <a:t>woodcocks</a:t>
            </a:r>
            <a:r>
              <a:rPr lang="de-DE" dirty="0"/>
              <a:t> in Europe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26894A-7AB6-468D-B261-001276BC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44" y="1446856"/>
            <a:ext cx="6928338" cy="4899522"/>
          </a:xfrm>
          <a:prstGeom prst="rect">
            <a:avLst/>
          </a:prstGeom>
        </p:spPr>
      </p:pic>
      <p:pic>
        <p:nvPicPr>
          <p:cNvPr id="7" name="Picture 2" descr="http://carlisledecoys.com/images/photo_woodcock.jpg">
            <a:extLst>
              <a:ext uri="{FF2B5EF4-FFF2-40B4-BE49-F238E27FC236}">
                <a16:creationId xmlns:a16="http://schemas.microsoft.com/office/drawing/2014/main" id="{3472FAAA-8398-4CB6-13D6-4ACD05F6F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9" r="2602" b="18908"/>
          <a:stretch/>
        </p:blipFill>
        <p:spPr bwMode="auto">
          <a:xfrm flipH="1">
            <a:off x="9692692" y="5261187"/>
            <a:ext cx="2499308" cy="10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07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711FF-946A-3238-1764-2ADA1431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E08A7-8DA3-1844-360E-0414C3A5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Proportion of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woodcocks</a:t>
            </a:r>
            <a:r>
              <a:rPr lang="de-DE" dirty="0"/>
              <a:t> of non-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origin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46F41A3-C219-CAE2-A59E-D9FC7463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74" y="213172"/>
            <a:ext cx="11593508" cy="2368663"/>
          </a:xfrm>
        </p:spPr>
        <p:txBody>
          <a:bodyPr>
            <a:normAutofit/>
          </a:bodyPr>
          <a:lstStyle/>
          <a:p>
            <a:r>
              <a:rPr lang="en-US" sz="2400" dirty="0"/>
              <a:t>based on 842 individuals of unknown origin (9% of total Swiss hunting bag)</a:t>
            </a:r>
          </a:p>
          <a:p>
            <a:r>
              <a:rPr lang="de-CH" sz="2400" dirty="0" err="1"/>
              <a:t>estimated</a:t>
            </a:r>
            <a:r>
              <a:rPr lang="de-CH" sz="2400" dirty="0"/>
              <a:t> </a:t>
            </a:r>
            <a:r>
              <a:rPr lang="de-CH" sz="2400" dirty="0" err="1"/>
              <a:t>proportion</a:t>
            </a:r>
            <a:r>
              <a:rPr lang="de-CH" sz="2400" dirty="0"/>
              <a:t> </a:t>
            </a:r>
            <a:r>
              <a:rPr lang="de-CH" sz="2400" dirty="0" err="1"/>
              <a:t>mostly</a:t>
            </a:r>
            <a:r>
              <a:rPr lang="de-CH" sz="2400" dirty="0"/>
              <a:t> </a:t>
            </a:r>
            <a:r>
              <a:rPr lang="de-CH" sz="2400" dirty="0" err="1"/>
              <a:t>dependent</a:t>
            </a:r>
            <a:r>
              <a:rPr lang="de-CH" sz="2400" dirty="0"/>
              <a:t> on </a:t>
            </a:r>
            <a:r>
              <a:rPr lang="de-CH" sz="2400" dirty="0" err="1"/>
              <a:t>prior</a:t>
            </a:r>
            <a:r>
              <a:rPr lang="de-CH" sz="2400" dirty="0"/>
              <a:t> </a:t>
            </a:r>
            <a:r>
              <a:rPr lang="de-CH" sz="2400" dirty="0" err="1"/>
              <a:t>information</a:t>
            </a:r>
            <a:endParaRPr lang="de-C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FC092-2380-8870-4146-C314CE0A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2071669"/>
            <a:ext cx="9843247" cy="45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2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FA06C-E8A5-F962-5D0B-B8E1E94D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68BC64-9672-53C5-177A-05CAFB2A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Extrapolation of </a:t>
            </a:r>
            <a:r>
              <a:rPr lang="de-DE" dirty="0" err="1"/>
              <a:t>hunting</a:t>
            </a:r>
            <a:r>
              <a:rPr lang="de-DE" dirty="0"/>
              <a:t> </a:t>
            </a:r>
            <a:r>
              <a:rPr lang="de-DE" dirty="0" err="1"/>
              <a:t>mortality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676D909-369F-0A0B-6496-8D10E772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149065"/>
            <a:ext cx="10888649" cy="3559118"/>
          </a:xfrm>
        </p:spPr>
        <p:txBody>
          <a:bodyPr>
            <a:normAutofit/>
          </a:bodyPr>
          <a:lstStyle/>
          <a:p>
            <a:r>
              <a:rPr lang="en-US" sz="2400" dirty="0"/>
              <a:t>breeding population 2000 – 8000 birds</a:t>
            </a:r>
          </a:p>
          <a:p>
            <a:r>
              <a:rPr lang="en-US" sz="2400" dirty="0"/>
              <a:t>annual hunting bag </a:t>
            </a:r>
            <a:r>
              <a:rPr lang="en-US" sz="2400" b="1" dirty="0">
                <a:solidFill>
                  <a:srgbClr val="C00000"/>
                </a:solidFill>
              </a:rPr>
              <a:t>1820 shot </a:t>
            </a:r>
            <a:r>
              <a:rPr lang="en-US" sz="2400" dirty="0"/>
              <a:t>woodcocks (average 1985 – 2024)</a:t>
            </a:r>
          </a:p>
          <a:p>
            <a:r>
              <a:rPr lang="en-US" sz="2400" dirty="0"/>
              <a:t>we estimated 0.2 - 54% of the shot birds to be local (= </a:t>
            </a:r>
            <a:r>
              <a:rPr lang="en-US" sz="2400" b="1" dirty="0">
                <a:solidFill>
                  <a:srgbClr val="C00000"/>
                </a:solidFill>
              </a:rPr>
              <a:t>36 - 983 woodcocks</a:t>
            </a:r>
            <a:r>
              <a:rPr lang="en-US" sz="2400" dirty="0"/>
              <a:t>)</a:t>
            </a:r>
          </a:p>
          <a:p>
            <a:r>
              <a:rPr lang="en-US" sz="2400" dirty="0"/>
              <a:t>in our sample 28.8% of shot woodcocks were adult (=</a:t>
            </a:r>
            <a:r>
              <a:rPr lang="en-US" sz="2400" b="1" dirty="0">
                <a:solidFill>
                  <a:srgbClr val="C00000"/>
                </a:solidFill>
              </a:rPr>
              <a:t>10 - 283 adult woodcocks</a:t>
            </a:r>
            <a:r>
              <a:rPr lang="en-US" sz="2400" dirty="0"/>
              <a:t>)</a:t>
            </a:r>
          </a:p>
          <a:p>
            <a:r>
              <a:rPr lang="en-US" sz="2400" dirty="0"/>
              <a:t>represent </a:t>
            </a:r>
            <a:r>
              <a:rPr lang="en-US" sz="2400" b="1" dirty="0">
                <a:solidFill>
                  <a:srgbClr val="C00000"/>
                </a:solidFill>
              </a:rPr>
              <a:t>0.1 - 14% </a:t>
            </a:r>
            <a:r>
              <a:rPr lang="en-US" sz="2400" dirty="0"/>
              <a:t>of Swiss breeding population</a:t>
            </a:r>
          </a:p>
          <a:p>
            <a:r>
              <a:rPr lang="en-US" sz="2400" dirty="0"/>
              <a:t>small proportion compared to hunting mortality elsewhere				(only 8% of shot woodcocks were shot in Switzerland)</a:t>
            </a:r>
          </a:p>
          <a:p>
            <a:endParaRPr lang="de-DE" sz="2400" dirty="0"/>
          </a:p>
        </p:txBody>
      </p:sp>
      <p:pic>
        <p:nvPicPr>
          <p:cNvPr id="3" name="Picture 2" descr="vogelwarte.ch - Jagd und Verfolgung durch den Menschen">
            <a:extLst>
              <a:ext uri="{FF2B5EF4-FFF2-40B4-BE49-F238E27FC236}">
                <a16:creationId xmlns:a16="http://schemas.microsoft.com/office/drawing/2014/main" id="{B79904CE-A1C1-99D2-D191-7349AEADB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69" y="4639757"/>
            <a:ext cx="3061728" cy="2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leiner Vogel, große Jagd | PASSION Magazin">
            <a:extLst>
              <a:ext uri="{FF2B5EF4-FFF2-40B4-BE49-F238E27FC236}">
                <a16:creationId xmlns:a16="http://schemas.microsoft.com/office/drawing/2014/main" id="{E51DC293-AA8C-2FB6-DD83-9DFBB0FBD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713" y="4640094"/>
            <a:ext cx="1579197" cy="20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accia alla beccaccia 2020: le regine di Fiordimonte">
            <a:extLst>
              <a:ext uri="{FF2B5EF4-FFF2-40B4-BE49-F238E27FC236}">
                <a16:creationId xmlns:a16="http://schemas.microsoft.com/office/drawing/2014/main" id="{9EBF0324-D410-B39B-6301-25492F1C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48" y="4640094"/>
            <a:ext cx="3605300" cy="20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2B4B-77E0-50C2-21C6-0924FE4D2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2FEF85-AB07-8CAC-DA3E-AEB549AA0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of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woodcocks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2500B9D-2DB6-17A4-1961-3CD82236E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285256"/>
            <a:ext cx="10888649" cy="2589627"/>
          </a:xfrm>
        </p:spPr>
        <p:txBody>
          <a:bodyPr>
            <a:normAutofit/>
          </a:bodyPr>
          <a:lstStyle/>
          <a:p>
            <a:r>
              <a:rPr lang="en-US" sz="2400" dirty="0"/>
              <a:t>assignment of shot woodcocks to origin is unreliable</a:t>
            </a:r>
          </a:p>
          <a:p>
            <a:r>
              <a:rPr lang="en-US" sz="2400" dirty="0"/>
              <a:t>timing suggests that most Swiss woodcocks are exposed to hunting</a:t>
            </a:r>
          </a:p>
          <a:p>
            <a:r>
              <a:rPr lang="en-US" sz="2400" dirty="0"/>
              <a:t>hydrogen isotopes too variable and inconclusive to infer origin</a:t>
            </a:r>
          </a:p>
          <a:p>
            <a:r>
              <a:rPr lang="en-US" sz="2400" dirty="0"/>
              <a:t>huge effect of abundance prior indicates overriding effect of dilution </a:t>
            </a:r>
          </a:p>
          <a:p>
            <a:r>
              <a:rPr lang="de-CH" sz="2400" dirty="0" err="1"/>
              <a:t>if</a:t>
            </a:r>
            <a:r>
              <a:rPr lang="de-CH" sz="2400" dirty="0"/>
              <a:t> </a:t>
            </a:r>
            <a:r>
              <a:rPr lang="de-CH" sz="2400" dirty="0" err="1"/>
              <a:t>we</a:t>
            </a:r>
            <a:r>
              <a:rPr lang="de-CH" sz="2400" dirty="0"/>
              <a:t> </a:t>
            </a:r>
            <a:r>
              <a:rPr lang="de-CH" sz="2400" dirty="0" err="1"/>
              <a:t>want</a:t>
            </a:r>
            <a:r>
              <a:rPr lang="de-CH" sz="2400" dirty="0"/>
              <a:t> to </a:t>
            </a:r>
            <a:r>
              <a:rPr lang="de-CH" sz="2400" dirty="0" err="1"/>
              <a:t>protect</a:t>
            </a:r>
            <a:r>
              <a:rPr lang="de-CH" sz="2400" dirty="0"/>
              <a:t> </a:t>
            </a:r>
            <a:r>
              <a:rPr lang="de-CH" sz="2400" dirty="0" err="1"/>
              <a:t>local</a:t>
            </a:r>
            <a:r>
              <a:rPr lang="de-CH" sz="2400" dirty="0"/>
              <a:t> </a:t>
            </a:r>
            <a:r>
              <a:rPr lang="de-CH" sz="2400" dirty="0" err="1"/>
              <a:t>woodcocks</a:t>
            </a:r>
            <a:r>
              <a:rPr lang="de-CH" sz="2400" dirty="0"/>
              <a:t> </a:t>
            </a:r>
            <a:r>
              <a:rPr lang="de-CH" sz="2400" dirty="0" err="1"/>
              <a:t>then</a:t>
            </a:r>
            <a:r>
              <a:rPr lang="de-CH" sz="2400" dirty="0"/>
              <a:t> </a:t>
            </a:r>
            <a:r>
              <a:rPr lang="de-CH" sz="2400" dirty="0" err="1"/>
              <a:t>delayed</a:t>
            </a:r>
            <a:r>
              <a:rPr lang="de-CH" sz="2400" dirty="0"/>
              <a:t> </a:t>
            </a:r>
            <a:r>
              <a:rPr lang="de-CH" sz="2400" dirty="0" err="1"/>
              <a:t>start</a:t>
            </a:r>
            <a:r>
              <a:rPr lang="de-CH" sz="2400" dirty="0"/>
              <a:t> of			</a:t>
            </a:r>
            <a:r>
              <a:rPr lang="de-CH" sz="2400" dirty="0" err="1"/>
              <a:t>hunting</a:t>
            </a:r>
            <a:r>
              <a:rPr lang="de-CH" sz="2400" dirty="0"/>
              <a:t> </a:t>
            </a:r>
            <a:r>
              <a:rPr lang="de-CH" sz="2400" dirty="0" err="1"/>
              <a:t>season</a:t>
            </a:r>
            <a:r>
              <a:rPr lang="de-CH" sz="2400" dirty="0"/>
              <a:t> </a:t>
            </a:r>
            <a:r>
              <a:rPr lang="de-CH" sz="2400" dirty="0" err="1"/>
              <a:t>would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simplest</a:t>
            </a:r>
            <a:r>
              <a:rPr lang="de-CH" sz="2400" dirty="0"/>
              <a:t> </a:t>
            </a:r>
            <a:r>
              <a:rPr lang="de-CH" sz="2400" dirty="0" err="1"/>
              <a:t>option</a:t>
            </a:r>
            <a:r>
              <a:rPr lang="de-CH" sz="2400" dirty="0"/>
              <a:t> (after 25 November)</a:t>
            </a:r>
            <a:endParaRPr lang="de-CH" sz="2400" b="0" i="0" dirty="0">
              <a:effectLst/>
            </a:endParaRPr>
          </a:p>
          <a:p>
            <a:endParaRPr lang="de-DE" sz="2400" dirty="0"/>
          </a:p>
        </p:txBody>
      </p:sp>
      <p:pic>
        <p:nvPicPr>
          <p:cNvPr id="5" name="Picture 4" descr="A graph of a bird with an object&#10;&#10;Description automatically generated">
            <a:extLst>
              <a:ext uri="{FF2B5EF4-FFF2-40B4-BE49-F238E27FC236}">
                <a16:creationId xmlns:a16="http://schemas.microsoft.com/office/drawing/2014/main" id="{7A0FB367-2C1E-3ADA-8F82-5DC1F62C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606" y="3947311"/>
            <a:ext cx="3877429" cy="28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A8CA7-6152-0B37-586A-A1CDFAD9E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57EFD-9B83-9F3B-F186-B6E0AE9D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3B4D67F-5A85-0894-96FE-A97C8132E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55" y="1700268"/>
            <a:ext cx="10888649" cy="3242924"/>
          </a:xfrm>
        </p:spPr>
        <p:txBody>
          <a:bodyPr>
            <a:normAutofit/>
          </a:bodyPr>
          <a:lstStyle/>
          <a:p>
            <a:r>
              <a:rPr lang="en-US" sz="2400" dirty="0"/>
              <a:t>shooting migratory birds may be desirable from a Swiss perspective, but may	harm other populations we know very little about</a:t>
            </a:r>
          </a:p>
          <a:p>
            <a:r>
              <a:rPr lang="en-US" sz="2400" dirty="0"/>
              <a:t>woodcock shooting is a ‘sport’ in Switzerland – nobody needs them as food</a:t>
            </a:r>
          </a:p>
          <a:p>
            <a:r>
              <a:rPr lang="en-US" sz="2400" dirty="0"/>
              <a:t>hunting in Switzerland not greatest source of mortality, but one that could be	removed by national legislation</a:t>
            </a:r>
          </a:p>
          <a:p>
            <a:r>
              <a:rPr lang="de-CH" sz="2400" dirty="0"/>
              <a:t>crazy </a:t>
            </a:r>
            <a:r>
              <a:rPr lang="de-CH" sz="2400" dirty="0" err="1"/>
              <a:t>proposition</a:t>
            </a:r>
            <a:r>
              <a:rPr lang="de-CH" sz="2400" dirty="0"/>
              <a:t>: </a:t>
            </a:r>
            <a:r>
              <a:rPr lang="de-CH" sz="2400" dirty="0" err="1"/>
              <a:t>make</a:t>
            </a:r>
            <a:r>
              <a:rPr lang="de-CH" sz="2400" dirty="0"/>
              <a:t> </a:t>
            </a:r>
            <a:r>
              <a:rPr lang="de-CH" sz="2400" dirty="0" err="1"/>
              <a:t>it</a:t>
            </a:r>
            <a:r>
              <a:rPr lang="de-CH" sz="2400" dirty="0"/>
              <a:t> a real </a:t>
            </a:r>
            <a:r>
              <a:rPr lang="de-CH" sz="2400" dirty="0" err="1"/>
              <a:t>sport</a:t>
            </a:r>
            <a:r>
              <a:rPr lang="de-CH" sz="2400" dirty="0"/>
              <a:t> – </a:t>
            </a:r>
            <a:r>
              <a:rPr lang="de-CH" sz="2400" dirty="0" err="1"/>
              <a:t>allow</a:t>
            </a:r>
            <a:r>
              <a:rPr lang="de-CH" sz="2400" dirty="0"/>
              <a:t> </a:t>
            </a:r>
            <a:r>
              <a:rPr lang="de-CH" sz="2400" dirty="0" err="1"/>
              <a:t>hunting</a:t>
            </a:r>
            <a:r>
              <a:rPr lang="de-CH" sz="2400" dirty="0"/>
              <a:t> </a:t>
            </a:r>
            <a:r>
              <a:rPr lang="de-CH" sz="2400" dirty="0" err="1"/>
              <a:t>only</a:t>
            </a:r>
            <a:r>
              <a:rPr lang="de-CH" sz="2400" dirty="0"/>
              <a:t> </a:t>
            </a:r>
            <a:r>
              <a:rPr lang="de-CH" sz="2400" dirty="0" err="1"/>
              <a:t>without</a:t>
            </a:r>
            <a:r>
              <a:rPr lang="de-CH" sz="2400" dirty="0"/>
              <a:t> </a:t>
            </a:r>
            <a:r>
              <a:rPr lang="de-CH" sz="2400" dirty="0" err="1"/>
              <a:t>dogs</a:t>
            </a:r>
            <a:r>
              <a:rPr lang="de-CH" sz="2400" dirty="0"/>
              <a:t>, </a:t>
            </a:r>
            <a:r>
              <a:rPr lang="de-CH" sz="2400" dirty="0" err="1"/>
              <a:t>with</a:t>
            </a:r>
            <a:r>
              <a:rPr lang="de-CH" sz="2400" dirty="0"/>
              <a:t> a	</a:t>
            </a:r>
            <a:r>
              <a:rPr lang="de-CH" sz="2400" dirty="0" err="1"/>
              <a:t>handnet</a:t>
            </a:r>
            <a:r>
              <a:rPr lang="de-CH" sz="2400" dirty="0"/>
              <a:t>, and on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condition</a:t>
            </a:r>
            <a:r>
              <a:rPr lang="de-CH" sz="2400" dirty="0"/>
              <a:t> </a:t>
            </a:r>
            <a:r>
              <a:rPr lang="de-CH" sz="2400" dirty="0" err="1"/>
              <a:t>that</a:t>
            </a:r>
            <a:r>
              <a:rPr lang="de-CH" sz="2400" dirty="0"/>
              <a:t> </a:t>
            </a:r>
            <a:r>
              <a:rPr lang="de-CH" sz="2400" dirty="0" err="1"/>
              <a:t>bird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released</a:t>
            </a:r>
            <a:r>
              <a:rPr lang="de-CH" sz="2400" dirty="0"/>
              <a:t> live and </a:t>
            </a:r>
            <a:r>
              <a:rPr lang="de-CH" sz="2400" dirty="0" err="1"/>
              <a:t>well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4503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13758-CDEF-149D-09C1-7B96D11A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12295-616B-588B-DA4C-6E62771F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</p:txBody>
      </p:sp>
      <p:pic>
        <p:nvPicPr>
          <p:cNvPr id="5" name="Grafik 6" descr="Ein Bild, das Gras, draußen, Vogel, stehend enthält.&#10;&#10;Automatisch generierte Beschreibung">
            <a:extLst>
              <a:ext uri="{FF2B5EF4-FFF2-40B4-BE49-F238E27FC236}">
                <a16:creationId xmlns:a16="http://schemas.microsoft.com/office/drawing/2014/main" id="{5A2CA9A3-FD86-4EBC-1C77-1DA5521F2E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r="13716"/>
          <a:stretch/>
        </p:blipFill>
        <p:spPr>
          <a:xfrm>
            <a:off x="414822" y="1157322"/>
            <a:ext cx="7224665" cy="5418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4578D0-F8BB-F26C-F30C-4007011DD1F3}"/>
              </a:ext>
            </a:extLst>
          </p:cNvPr>
          <p:cNvSpPr txBox="1"/>
          <p:nvPr/>
        </p:nvSpPr>
        <p:spPr>
          <a:xfrm>
            <a:off x="7832335" y="1188837"/>
            <a:ext cx="41376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Lorenza</a:t>
            </a:r>
            <a:r>
              <a:rPr lang="fr-FR" dirty="0"/>
              <a:t> Marconi, Jérôme </a:t>
            </a:r>
            <a:r>
              <a:rPr lang="fr-FR" dirty="0" err="1"/>
              <a:t>Gremaud</a:t>
            </a:r>
            <a:r>
              <a:rPr lang="fr-FR" dirty="0"/>
              <a:t>, Romain Fürst, Henri Descombes, Yann </a:t>
            </a:r>
            <a:r>
              <a:rPr lang="fr-FR" dirty="0" err="1"/>
              <a:t>Fragnière</a:t>
            </a:r>
            <a:r>
              <a:rPr lang="fr-FR" dirty="0"/>
              <a:t>, Nicolas Pasquier, Yann Rime, Florence </a:t>
            </a:r>
            <a:r>
              <a:rPr lang="fr-FR" dirty="0" err="1"/>
              <a:t>Bovay</a:t>
            </a:r>
            <a:r>
              <a:rPr lang="fr-FR" dirty="0"/>
              <a:t>, Jan </a:t>
            </a:r>
            <a:r>
              <a:rPr lang="fr-FR" dirty="0" err="1"/>
              <a:t>Naef</a:t>
            </a:r>
            <a:r>
              <a:rPr lang="fr-FR" dirty="0"/>
              <a:t>, Sandrine Seidel, Charlotte </a:t>
            </a:r>
            <a:r>
              <a:rPr lang="fr-FR" dirty="0" err="1"/>
              <a:t>Warburton</a:t>
            </a:r>
            <a:r>
              <a:rPr lang="fr-FR" dirty="0"/>
              <a:t>, Samuel Jordan, Henri-Armand Meister, Yves </a:t>
            </a:r>
            <a:r>
              <a:rPr lang="fr-FR" dirty="0" err="1"/>
              <a:t>Lanoir</a:t>
            </a:r>
            <a:r>
              <a:rPr lang="fr-FR" dirty="0"/>
              <a:t>, Francis </a:t>
            </a:r>
            <a:r>
              <a:rPr lang="fr-FR" dirty="0" err="1"/>
              <a:t>Anker</a:t>
            </a:r>
            <a:r>
              <a:rPr lang="fr-FR" dirty="0"/>
              <a:t>, Victor Ulrich, Thierry Barbier, Giuliano </a:t>
            </a:r>
            <a:r>
              <a:rPr lang="fr-FR" dirty="0" err="1"/>
              <a:t>Viali</a:t>
            </a:r>
            <a:r>
              <a:rPr lang="fr-FR" dirty="0"/>
              <a:t>, Stéphane </a:t>
            </a:r>
            <a:r>
              <a:rPr lang="fr-FR" dirty="0" err="1"/>
              <a:t>Regazzoni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Christian Voigt, Stephanie Kramer-</a:t>
            </a:r>
            <a:r>
              <a:rPr lang="fr-FR" dirty="0" err="1"/>
              <a:t>Schaadt</a:t>
            </a:r>
            <a:r>
              <a:rPr lang="fr-FR" dirty="0"/>
              <a:t>,</a:t>
            </a:r>
          </a:p>
          <a:p>
            <a:r>
              <a:rPr lang="fr-FR" dirty="0"/>
              <a:t>Thierry </a:t>
            </a:r>
            <a:r>
              <a:rPr lang="fr-FR" dirty="0" err="1"/>
              <a:t>Bohnenstengel</a:t>
            </a:r>
            <a:r>
              <a:rPr lang="fr-FR" dirty="0"/>
              <a:t>, Benjamin </a:t>
            </a:r>
            <a:r>
              <a:rPr lang="fr-FR" dirty="0" err="1"/>
              <a:t>Homberger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122FB-91F0-5915-CD18-9DAD9E9E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5C9E3-DAC8-4882-E8FE-C94D8E2D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Status of </a:t>
            </a:r>
            <a:r>
              <a:rPr lang="de-DE" dirty="0" err="1"/>
              <a:t>woodcocks</a:t>
            </a:r>
            <a:r>
              <a:rPr lang="de-DE" dirty="0"/>
              <a:t> in Switzerland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BF4D18-8CC2-15A9-6DFD-F7BC9123A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965257"/>
            <a:ext cx="10888649" cy="1489899"/>
          </a:xfrm>
        </p:spPr>
        <p:txBody>
          <a:bodyPr>
            <a:normAutofit/>
          </a:bodyPr>
          <a:lstStyle/>
          <a:p>
            <a:r>
              <a:rPr lang="de-CH" sz="2000" dirty="0" err="1"/>
              <a:t>breeding</a:t>
            </a:r>
            <a:r>
              <a:rPr lang="de-CH" sz="2000" dirty="0"/>
              <a:t> </a:t>
            </a:r>
            <a:r>
              <a:rPr lang="de-CH" sz="2000" dirty="0" err="1"/>
              <a:t>population</a:t>
            </a:r>
            <a:r>
              <a:rPr lang="de-CH" sz="2000" dirty="0"/>
              <a:t> </a:t>
            </a:r>
            <a:r>
              <a:rPr lang="de-CH" sz="2000" dirty="0" err="1"/>
              <a:t>size</a:t>
            </a:r>
            <a:r>
              <a:rPr lang="de-CH" sz="2000" dirty="0"/>
              <a:t> 1000 – 4000 </a:t>
            </a:r>
            <a:r>
              <a:rPr lang="de-CH" sz="2000" dirty="0" err="1"/>
              <a:t>pairs</a:t>
            </a:r>
            <a:endParaRPr lang="de-CH" sz="2000" dirty="0"/>
          </a:p>
          <a:p>
            <a:r>
              <a:rPr lang="de-CH" sz="2000" dirty="0" err="1"/>
              <a:t>w</a:t>
            </a:r>
            <a:r>
              <a:rPr lang="de-CH" sz="2000" b="0" i="0" dirty="0" err="1">
                <a:effectLst/>
              </a:rPr>
              <a:t>oodcock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breeding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population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more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or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less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stable</a:t>
            </a:r>
            <a:r>
              <a:rPr lang="de-CH" sz="2000" b="0" i="0" dirty="0">
                <a:effectLst/>
              </a:rPr>
              <a:t>, but </a:t>
            </a:r>
            <a:r>
              <a:rPr lang="de-CH" sz="2000" b="0" i="0" dirty="0" err="1">
                <a:effectLst/>
              </a:rPr>
              <a:t>vanished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from</a:t>
            </a:r>
            <a:r>
              <a:rPr lang="de-CH" sz="2000" b="0" i="0" dirty="0">
                <a:effectLst/>
              </a:rPr>
              <a:t> </a:t>
            </a:r>
            <a:r>
              <a:rPr lang="de-CH" sz="2000" b="0" i="0" dirty="0" err="1">
                <a:effectLst/>
              </a:rPr>
              <a:t>lowlands</a:t>
            </a:r>
            <a:endParaRPr lang="de-CH" sz="2000" b="0" i="0" dirty="0">
              <a:effectLst/>
            </a:endParaRPr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22BA62-7BCA-3DA9-7F9C-EE408CF8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3" y="2899176"/>
            <a:ext cx="63436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92EBB59-CDBB-72E0-801A-3C0C41DB7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/>
          <a:stretch/>
        </p:blipFill>
        <p:spPr bwMode="auto">
          <a:xfrm>
            <a:off x="7813367" y="2899176"/>
            <a:ext cx="3801361" cy="2843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Grafik 4" descr="Ein Bild, das Karte, Text, Diagramm, Atlas enthält.&#10;&#10;Automatisch generierte Beschreibung">
            <a:extLst>
              <a:ext uri="{FF2B5EF4-FFF2-40B4-BE49-F238E27FC236}">
                <a16:creationId xmlns:a16="http://schemas.microsoft.com/office/drawing/2014/main" id="{38E9BA23-8F9D-0DC5-0530-8C76E58B5A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3" y="2314437"/>
            <a:ext cx="7132595" cy="45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5AC9-7072-6E9D-51FE-47A91891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39EEB-1715-390C-3CC6-A7166C63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Woodcock</a:t>
            </a:r>
            <a:r>
              <a:rPr lang="de-DE" dirty="0"/>
              <a:t> </a:t>
            </a:r>
            <a:r>
              <a:rPr lang="de-DE" dirty="0" err="1"/>
              <a:t>hunting</a:t>
            </a:r>
            <a:r>
              <a:rPr lang="de-DE" dirty="0"/>
              <a:t> in Switzerland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1D44A-F7DF-B717-BC20-16B55B2FF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055799"/>
            <a:ext cx="10888649" cy="1489899"/>
          </a:xfrm>
        </p:spPr>
        <p:txBody>
          <a:bodyPr>
            <a:normAutofit/>
          </a:bodyPr>
          <a:lstStyle/>
          <a:p>
            <a:r>
              <a:rPr lang="de-CH" sz="2000" dirty="0" err="1"/>
              <a:t>woodcocks</a:t>
            </a:r>
            <a:r>
              <a:rPr lang="de-CH" sz="2000" dirty="0"/>
              <a:t> </a:t>
            </a:r>
            <a:r>
              <a:rPr lang="de-CH" sz="2000" dirty="0" err="1"/>
              <a:t>are</a:t>
            </a:r>
            <a:r>
              <a:rPr lang="de-CH" sz="2000" dirty="0"/>
              <a:t> </a:t>
            </a:r>
            <a:r>
              <a:rPr lang="de-CH" sz="2000" dirty="0" err="1"/>
              <a:t>shot</a:t>
            </a:r>
            <a:r>
              <a:rPr lang="de-CH" sz="2000" dirty="0"/>
              <a:t> in Switzerland </a:t>
            </a:r>
            <a:r>
              <a:rPr lang="de-CH" sz="2000" dirty="0" err="1"/>
              <a:t>for</a:t>
            </a:r>
            <a:r>
              <a:rPr lang="de-CH" sz="2000" dirty="0"/>
              <a:t> ‘</a:t>
            </a:r>
            <a:r>
              <a:rPr lang="de-CH" sz="2000" dirty="0" err="1"/>
              <a:t>sport</a:t>
            </a:r>
            <a:r>
              <a:rPr lang="de-CH" sz="2000" dirty="0"/>
              <a:t>’</a:t>
            </a:r>
          </a:p>
          <a:p>
            <a:r>
              <a:rPr lang="de-CH" sz="2000" dirty="0"/>
              <a:t>annual harvest on </a:t>
            </a:r>
            <a:r>
              <a:rPr lang="de-CH" sz="2000" dirty="0" err="1"/>
              <a:t>average</a:t>
            </a:r>
            <a:r>
              <a:rPr lang="de-CH" sz="2000" dirty="0"/>
              <a:t> 1820 </a:t>
            </a:r>
            <a:r>
              <a:rPr lang="de-CH" sz="2000" dirty="0" err="1"/>
              <a:t>individuals</a:t>
            </a:r>
            <a:r>
              <a:rPr lang="de-CH" sz="2000" dirty="0"/>
              <a:t> – </a:t>
            </a:r>
            <a:r>
              <a:rPr lang="de-CH" sz="2000" dirty="0" err="1"/>
              <a:t>unlikely</a:t>
            </a:r>
            <a:r>
              <a:rPr lang="de-CH" sz="2000" dirty="0"/>
              <a:t> </a:t>
            </a:r>
            <a:r>
              <a:rPr lang="de-CH" sz="2000" dirty="0" err="1"/>
              <a:t>that</a:t>
            </a:r>
            <a:r>
              <a:rPr lang="de-CH" sz="2000" dirty="0"/>
              <a:t> </a:t>
            </a:r>
            <a:r>
              <a:rPr lang="de-CH" sz="2000" dirty="0" err="1"/>
              <a:t>only</a:t>
            </a:r>
            <a:r>
              <a:rPr lang="de-CH" sz="2000" dirty="0"/>
              <a:t> </a:t>
            </a:r>
            <a:r>
              <a:rPr lang="de-CH" sz="2000" dirty="0" err="1"/>
              <a:t>local</a:t>
            </a:r>
            <a:r>
              <a:rPr lang="de-CH" sz="2000" dirty="0"/>
              <a:t> </a:t>
            </a:r>
            <a:r>
              <a:rPr lang="de-CH" sz="2000" dirty="0" err="1"/>
              <a:t>birds</a:t>
            </a:r>
            <a:r>
              <a:rPr lang="de-CH" sz="2000" dirty="0"/>
              <a:t> </a:t>
            </a:r>
            <a:r>
              <a:rPr lang="de-CH" sz="2000" dirty="0" err="1"/>
              <a:t>get</a:t>
            </a:r>
            <a:r>
              <a:rPr lang="de-CH" sz="2000" dirty="0"/>
              <a:t> </a:t>
            </a:r>
            <a:r>
              <a:rPr lang="de-CH" sz="2000" dirty="0" err="1"/>
              <a:t>shot</a:t>
            </a:r>
            <a:r>
              <a:rPr lang="de-CH" sz="2000" dirty="0"/>
              <a:t> </a:t>
            </a:r>
            <a:endParaRPr lang="de-CH" sz="2000" b="0" i="0" dirty="0">
              <a:effectLst/>
            </a:endParaRPr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86E0A-F4D5-816A-A489-38222259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5" y="2176901"/>
            <a:ext cx="7204369" cy="4681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D9212-80ED-BACF-6ADF-1BB6AA391BB8}"/>
              </a:ext>
            </a:extLst>
          </p:cNvPr>
          <p:cNvSpPr txBox="1"/>
          <p:nvPr/>
        </p:nvSpPr>
        <p:spPr>
          <a:xfrm rot="16200000">
            <a:off x="651186" y="4165966"/>
            <a:ext cx="39938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400" dirty="0" err="1"/>
              <a:t>Number</a:t>
            </a:r>
            <a:r>
              <a:rPr lang="de-CH" sz="1400" dirty="0"/>
              <a:t> of </a:t>
            </a:r>
            <a:r>
              <a:rPr lang="de-CH" sz="1400" dirty="0" err="1"/>
              <a:t>woodcocks</a:t>
            </a:r>
            <a:r>
              <a:rPr lang="de-CH" sz="1400" dirty="0"/>
              <a:t> </a:t>
            </a:r>
            <a:r>
              <a:rPr lang="de-CH" sz="1400" dirty="0" err="1"/>
              <a:t>shot</a:t>
            </a:r>
            <a:r>
              <a:rPr lang="de-CH" sz="1400" dirty="0"/>
              <a:t> per </a:t>
            </a:r>
            <a:r>
              <a:rPr lang="de-CH" sz="1400" dirty="0" err="1"/>
              <a:t>year</a:t>
            </a:r>
            <a:r>
              <a:rPr lang="de-CH" sz="1400" dirty="0"/>
              <a:t> in Switzerland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594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81517-44AF-EB58-E578-66C4CB4FD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71F74D-1DAE-D6B3-1459-BD13FFEA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69" y="3280095"/>
            <a:ext cx="7781715" cy="2887622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9998A9B-0427-73C8-1C18-F31660111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200647"/>
            <a:ext cx="10888649" cy="1489899"/>
          </a:xfrm>
        </p:spPr>
        <p:txBody>
          <a:bodyPr>
            <a:normAutofit/>
          </a:bodyPr>
          <a:lstStyle/>
          <a:p>
            <a:r>
              <a:rPr lang="de-CH" sz="2000" dirty="0" err="1"/>
              <a:t>hunting</a:t>
            </a:r>
            <a:r>
              <a:rPr lang="de-CH" sz="2000" dirty="0"/>
              <a:t> </a:t>
            </a:r>
            <a:r>
              <a:rPr lang="de-CH" sz="2000" dirty="0" err="1"/>
              <a:t>season</a:t>
            </a:r>
            <a:r>
              <a:rPr lang="de-CH" sz="2000" dirty="0"/>
              <a:t> in Switzerland </a:t>
            </a:r>
            <a:r>
              <a:rPr lang="de-CH" sz="2000" dirty="0" err="1"/>
              <a:t>from</a:t>
            </a:r>
            <a:r>
              <a:rPr lang="de-CH" sz="2000" dirty="0"/>
              <a:t> 16</a:t>
            </a:r>
            <a:r>
              <a:rPr lang="de-CH" sz="2000" baseline="30000" dirty="0"/>
              <a:t>th</a:t>
            </a:r>
            <a:r>
              <a:rPr lang="de-CH" sz="2000" dirty="0"/>
              <a:t> September to 15</a:t>
            </a:r>
            <a:r>
              <a:rPr lang="de-CH" sz="2000" baseline="30000" dirty="0"/>
              <a:t>th</a:t>
            </a:r>
            <a:r>
              <a:rPr lang="de-CH" sz="2000" dirty="0"/>
              <a:t> </a:t>
            </a:r>
            <a:r>
              <a:rPr lang="de-CH" sz="2000" dirty="0" err="1"/>
              <a:t>December</a:t>
            </a:r>
            <a:endParaRPr lang="de-CH" sz="2000" dirty="0"/>
          </a:p>
          <a:p>
            <a:r>
              <a:rPr lang="de-CH" sz="2000" dirty="0"/>
              <a:t>regional </a:t>
            </a:r>
            <a:r>
              <a:rPr lang="de-CH" sz="2000" dirty="0" err="1"/>
              <a:t>variation</a:t>
            </a:r>
            <a:r>
              <a:rPr lang="de-CH" sz="2000" dirty="0"/>
              <a:t> </a:t>
            </a:r>
            <a:r>
              <a:rPr lang="de-CH" sz="2000" dirty="0" err="1"/>
              <a:t>by</a:t>
            </a:r>
            <a:r>
              <a:rPr lang="de-CH" sz="2000" dirty="0"/>
              <a:t> </a:t>
            </a:r>
            <a:r>
              <a:rPr lang="de-CH" sz="2000" dirty="0" err="1"/>
              <a:t>canton</a:t>
            </a:r>
            <a:r>
              <a:rPr lang="de-CH" sz="2000" dirty="0"/>
              <a:t> (and </a:t>
            </a:r>
            <a:r>
              <a:rPr lang="de-CH" sz="2000" dirty="0" err="1"/>
              <a:t>recent</a:t>
            </a:r>
            <a:r>
              <a:rPr lang="de-CH" sz="2000" dirty="0"/>
              <a:t> </a:t>
            </a:r>
            <a:r>
              <a:rPr lang="de-CH" sz="2000" dirty="0" err="1"/>
              <a:t>changes</a:t>
            </a:r>
            <a:r>
              <a:rPr lang="de-CH" sz="2000" dirty="0"/>
              <a:t>)</a:t>
            </a:r>
            <a:endParaRPr lang="de-CH" sz="2000" b="0" i="0" dirty="0">
              <a:effectLst/>
            </a:endParaRPr>
          </a:p>
          <a:p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E3337C4C-3D7D-357D-3C13-7CED6A11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50913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Woodcock</a:t>
            </a:r>
            <a:r>
              <a:rPr lang="de-DE" dirty="0"/>
              <a:t> </a:t>
            </a:r>
            <a:r>
              <a:rPr lang="de-DE" dirty="0" err="1"/>
              <a:t>hunting</a:t>
            </a:r>
            <a:r>
              <a:rPr lang="de-DE" dirty="0"/>
              <a:t> in Switzerland</a:t>
            </a:r>
          </a:p>
        </p:txBody>
      </p:sp>
      <p:pic>
        <p:nvPicPr>
          <p:cNvPr id="10" name="Picture 2" descr="http://carlisledecoys.com/images/photo_woodcock.jpg">
            <a:extLst>
              <a:ext uri="{FF2B5EF4-FFF2-40B4-BE49-F238E27FC236}">
                <a16:creationId xmlns:a16="http://schemas.microsoft.com/office/drawing/2014/main" id="{2C5CEFCA-4F40-E0CC-1D91-1415FE0CF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9" r="2602" b="18908"/>
          <a:stretch/>
        </p:blipFill>
        <p:spPr bwMode="auto">
          <a:xfrm flipH="1">
            <a:off x="8511468" y="1732516"/>
            <a:ext cx="2499308" cy="10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E058D-8499-76EE-A482-763653353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DF0A9C-4489-57BF-B8BC-ED30A467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6966">
            <a:off x="6883581" y="2952499"/>
            <a:ext cx="4649397" cy="176901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9380C724-D027-BA94-CD55-793490522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Hunting </a:t>
            </a:r>
            <a:r>
              <a:rPr lang="de-DE" dirty="0" err="1"/>
              <a:t>causes</a:t>
            </a:r>
            <a:r>
              <a:rPr lang="de-DE" dirty="0"/>
              <a:t> </a:t>
            </a:r>
            <a:r>
              <a:rPr lang="de-DE" dirty="0" err="1"/>
              <a:t>mortality</a:t>
            </a:r>
            <a:r>
              <a:rPr lang="de-DE" dirty="0"/>
              <a:t> and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declines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91D0668-03BB-6896-7516-AB0FE22DB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200647"/>
            <a:ext cx="10888649" cy="1489899"/>
          </a:xfrm>
        </p:spPr>
        <p:txBody>
          <a:bodyPr>
            <a:normAutofit/>
          </a:bodyPr>
          <a:lstStyle/>
          <a:p>
            <a:r>
              <a:rPr lang="de-CH" sz="2000" dirty="0" err="1"/>
              <a:t>evidence</a:t>
            </a:r>
            <a:r>
              <a:rPr lang="de-CH" sz="2000" dirty="0"/>
              <a:t> </a:t>
            </a:r>
            <a:r>
              <a:rPr lang="de-CH" sz="2000" dirty="0" err="1"/>
              <a:t>from</a:t>
            </a:r>
            <a:r>
              <a:rPr lang="de-CH" sz="2000" dirty="0"/>
              <a:t> </a:t>
            </a:r>
            <a:r>
              <a:rPr lang="de-CH" sz="2000" dirty="0" err="1"/>
              <a:t>other</a:t>
            </a:r>
            <a:r>
              <a:rPr lang="de-CH" sz="2000" dirty="0"/>
              <a:t> countries </a:t>
            </a:r>
            <a:r>
              <a:rPr lang="de-CH" sz="2000" dirty="0" err="1"/>
              <a:t>that</a:t>
            </a:r>
            <a:r>
              <a:rPr lang="de-CH" sz="2000" dirty="0"/>
              <a:t> </a:t>
            </a:r>
            <a:r>
              <a:rPr lang="de-CH" sz="2000" dirty="0" err="1"/>
              <a:t>hunting</a:t>
            </a:r>
            <a:r>
              <a:rPr lang="de-CH" sz="2000" dirty="0"/>
              <a:t> </a:t>
            </a:r>
            <a:r>
              <a:rPr lang="de-CH" sz="2000" dirty="0" err="1"/>
              <a:t>effort</a:t>
            </a:r>
            <a:r>
              <a:rPr lang="de-CH" sz="2000" dirty="0"/>
              <a:t> </a:t>
            </a:r>
            <a:r>
              <a:rPr lang="de-CH" sz="2000" dirty="0" err="1"/>
              <a:t>reduces</a:t>
            </a:r>
            <a:r>
              <a:rPr lang="de-CH" sz="2000" dirty="0"/>
              <a:t> </a:t>
            </a:r>
            <a:r>
              <a:rPr lang="de-CH" sz="2000" dirty="0" err="1"/>
              <a:t>survival</a:t>
            </a:r>
            <a:endParaRPr lang="de-CH" sz="2000" dirty="0"/>
          </a:p>
          <a:p>
            <a:r>
              <a:rPr lang="de-CH" sz="2000" dirty="0" err="1"/>
              <a:t>populations</a:t>
            </a:r>
            <a:r>
              <a:rPr lang="de-CH" sz="2000" dirty="0"/>
              <a:t> in France and Spain </a:t>
            </a:r>
            <a:r>
              <a:rPr lang="de-CH" sz="2000" dirty="0" err="1"/>
              <a:t>decreasing</a:t>
            </a:r>
            <a:r>
              <a:rPr lang="de-CH" sz="2000" dirty="0"/>
              <a:t> due to </a:t>
            </a:r>
            <a:r>
              <a:rPr lang="de-CH" sz="2000" dirty="0" err="1"/>
              <a:t>unsustainable</a:t>
            </a:r>
            <a:r>
              <a:rPr lang="de-CH" sz="2000" dirty="0"/>
              <a:t> </a:t>
            </a:r>
            <a:r>
              <a:rPr lang="de-CH" sz="2000" dirty="0" err="1"/>
              <a:t>hunting</a:t>
            </a:r>
            <a:r>
              <a:rPr lang="de-CH" sz="2000" dirty="0"/>
              <a:t> </a:t>
            </a:r>
            <a:r>
              <a:rPr lang="de-CH" sz="2000" dirty="0" err="1"/>
              <a:t>levels</a:t>
            </a:r>
            <a:endParaRPr lang="de-CH" sz="2000" b="0" i="0" dirty="0">
              <a:effectLst/>
            </a:endParaRPr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2B4E14-15C3-5198-5966-AD932F50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2235">
            <a:off x="8480613" y="4655054"/>
            <a:ext cx="3265452" cy="1668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E102BD-47C0-7569-53E3-AA6CE6E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3756">
            <a:off x="291934" y="4827765"/>
            <a:ext cx="4440274" cy="1659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D351BD-C96D-922F-9714-0C75670B5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4177">
            <a:off x="512914" y="2776747"/>
            <a:ext cx="5231584" cy="1508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B6F48C-9996-1AB7-6A38-70545E1D1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6724">
            <a:off x="4532318" y="4450327"/>
            <a:ext cx="3532176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7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4E9BD-44A3-2C9E-6458-97E61560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6464E-5A22-909D-AF69-F5B22195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hunting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woodcocks</a:t>
            </a:r>
            <a:r>
              <a:rPr lang="de-DE" dirty="0"/>
              <a:t> in Switzerland?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0D11CF0-F4BF-E470-873E-E58A9F00F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207" y="1447846"/>
            <a:ext cx="10888649" cy="19831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CH" sz="2400" b="0" i="0" dirty="0" err="1">
                <a:effectLst/>
              </a:rPr>
              <a:t>When</a:t>
            </a:r>
            <a:r>
              <a:rPr lang="de-CH" sz="2400" b="0" i="0" dirty="0">
                <a:effectLst/>
              </a:rPr>
              <a:t> do Swiss </a:t>
            </a:r>
            <a:r>
              <a:rPr lang="de-CH" sz="2400" b="0" i="0" dirty="0" err="1">
                <a:effectLst/>
              </a:rPr>
              <a:t>woodcocks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depart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from</a:t>
            </a:r>
            <a:r>
              <a:rPr lang="de-CH" sz="2400" b="0" i="0" dirty="0">
                <a:effectLst/>
              </a:rPr>
              <a:t> Switzerland?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 err="1"/>
              <a:t>What</a:t>
            </a:r>
            <a:r>
              <a:rPr lang="de-CH" sz="2400" dirty="0"/>
              <a:t> </a:t>
            </a:r>
            <a:r>
              <a:rPr lang="de-CH" sz="2400" dirty="0" err="1"/>
              <a:t>proportion</a:t>
            </a:r>
            <a:r>
              <a:rPr lang="de-CH" sz="2400" dirty="0"/>
              <a:t> of </a:t>
            </a:r>
            <a:r>
              <a:rPr lang="de-CH" sz="2400" dirty="0" err="1"/>
              <a:t>shot</a:t>
            </a:r>
            <a:r>
              <a:rPr lang="de-CH" sz="2400" dirty="0"/>
              <a:t> </a:t>
            </a:r>
            <a:r>
              <a:rPr lang="de-CH" sz="2400" dirty="0" err="1"/>
              <a:t>woodcocks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of </a:t>
            </a:r>
            <a:r>
              <a:rPr lang="de-CH" sz="2400" dirty="0" err="1"/>
              <a:t>local</a:t>
            </a:r>
            <a:r>
              <a:rPr lang="de-CH" sz="2400" dirty="0"/>
              <a:t> </a:t>
            </a:r>
            <a:r>
              <a:rPr lang="de-CH" sz="2400" dirty="0" err="1"/>
              <a:t>origin</a:t>
            </a:r>
            <a:r>
              <a:rPr lang="de-CH" sz="2400" dirty="0"/>
              <a:t>?</a:t>
            </a:r>
            <a:endParaRPr lang="de-CH" sz="2400" b="0" i="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</p:txBody>
      </p:sp>
      <p:pic>
        <p:nvPicPr>
          <p:cNvPr id="3074" name="Picture 2" descr="featured image for blog">
            <a:extLst>
              <a:ext uri="{FF2B5EF4-FFF2-40B4-BE49-F238E27FC236}">
                <a16:creationId xmlns:a16="http://schemas.microsoft.com/office/drawing/2014/main" id="{CA67EFCA-0E59-D90F-F7E8-E06E52A48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74" y="2784724"/>
            <a:ext cx="6795731" cy="382508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79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9C89F-677D-31E3-4245-D5DEC0B24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B61EE-70CF-5206-25D8-4C2DEF56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Field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 2005 – 2018 in Jura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68FB86D-02DE-2D9F-2238-B3CAEC87E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992483"/>
            <a:ext cx="10888649" cy="1983181"/>
          </a:xfrm>
        </p:spPr>
        <p:txBody>
          <a:bodyPr>
            <a:normAutofit/>
          </a:bodyPr>
          <a:lstStyle/>
          <a:p>
            <a:r>
              <a:rPr lang="de-CH" sz="2400" dirty="0" err="1"/>
              <a:t>captured</a:t>
            </a:r>
            <a:r>
              <a:rPr lang="de-CH" sz="2400" dirty="0"/>
              <a:t> </a:t>
            </a:r>
            <a:r>
              <a:rPr lang="de-CH" sz="2400" dirty="0" err="1"/>
              <a:t>birds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dirty="0" err="1"/>
              <a:t>mistnets</a:t>
            </a:r>
            <a:r>
              <a:rPr lang="de-CH" sz="2400" dirty="0"/>
              <a:t>, </a:t>
            </a:r>
            <a:r>
              <a:rPr lang="de-CH" sz="2400" dirty="0" err="1"/>
              <a:t>handnets</a:t>
            </a:r>
            <a:r>
              <a:rPr lang="de-CH" sz="2400" dirty="0"/>
              <a:t>, and </a:t>
            </a:r>
            <a:r>
              <a:rPr lang="de-CH" sz="2400" dirty="0" err="1"/>
              <a:t>spotlights</a:t>
            </a:r>
            <a:r>
              <a:rPr lang="de-CH" sz="2400" dirty="0"/>
              <a:t> ….</a:t>
            </a:r>
          </a:p>
          <a:p>
            <a:r>
              <a:rPr lang="de-CH" sz="2400" b="0" i="0" dirty="0" err="1">
                <a:effectLst/>
              </a:rPr>
              <a:t>ringed</a:t>
            </a:r>
            <a:r>
              <a:rPr lang="de-CH" sz="2400" b="0" i="0" dirty="0">
                <a:effectLst/>
              </a:rPr>
              <a:t> a total of 472 individual </a:t>
            </a:r>
            <a:r>
              <a:rPr lang="de-CH" sz="2400" b="0" i="0" dirty="0" err="1">
                <a:effectLst/>
              </a:rPr>
              <a:t>woodcocks</a:t>
            </a:r>
            <a:endParaRPr lang="de-CH" sz="2400" b="0" i="0" dirty="0">
              <a:effectLst/>
            </a:endParaRPr>
          </a:p>
          <a:p>
            <a:endParaRPr lang="de-DE" sz="2400" dirty="0"/>
          </a:p>
        </p:txBody>
      </p:sp>
      <p:pic>
        <p:nvPicPr>
          <p:cNvPr id="3" name="Picture 2" descr="Projet bécasse des bois - Zone de suivie 2016">
            <a:extLst>
              <a:ext uri="{FF2B5EF4-FFF2-40B4-BE49-F238E27FC236}">
                <a16:creationId xmlns:a16="http://schemas.microsoft.com/office/drawing/2014/main" id="{C1D76EFD-B88E-C63E-FA4D-F7799E72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790" y="2208438"/>
            <a:ext cx="6891150" cy="449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169BBCF-3CAE-98C5-9277-5F7C110A96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4852" y="2179280"/>
            <a:ext cx="2644243" cy="198318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70F8AF9-2E71-A1F2-960D-AA22F1F85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8397" y="2208438"/>
            <a:ext cx="1919153" cy="165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@Pierre\Bilder\B_Geschäft\2016\BG_SRNE_Aug2016\BG_SRNE_Aug2016_26.JPG">
            <a:extLst>
              <a:ext uri="{FF2B5EF4-FFF2-40B4-BE49-F238E27FC236}">
                <a16:creationId xmlns:a16="http://schemas.microsoft.com/office/drawing/2014/main" id="{6BEBF396-0D75-133E-1EF8-F5CC5D3AF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53" y="4228606"/>
            <a:ext cx="3301642" cy="247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33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8D21E-C7B4-F912-8193-5E2F41F46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98B07-FB4F-9030-9F74-A586B10C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 err="1"/>
              <a:t>Telemetry</a:t>
            </a:r>
            <a:r>
              <a:rPr lang="de-DE" dirty="0"/>
              <a:t> of </a:t>
            </a:r>
            <a:r>
              <a:rPr lang="de-DE" dirty="0" err="1"/>
              <a:t>woodcocks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25B2831-401F-27D5-8B48-1139D55D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055854"/>
            <a:ext cx="10888649" cy="1983181"/>
          </a:xfrm>
        </p:spPr>
        <p:txBody>
          <a:bodyPr>
            <a:normAutofit/>
          </a:bodyPr>
          <a:lstStyle/>
          <a:p>
            <a:r>
              <a:rPr lang="de-CH" sz="2400" dirty="0" err="1"/>
              <a:t>attached</a:t>
            </a:r>
            <a:r>
              <a:rPr lang="de-CH" sz="2400" dirty="0"/>
              <a:t> </a:t>
            </a:r>
            <a:r>
              <a:rPr lang="de-CH" sz="2400" dirty="0" err="1"/>
              <a:t>two</a:t>
            </a:r>
            <a:r>
              <a:rPr lang="de-CH" sz="2400" dirty="0"/>
              <a:t> </a:t>
            </a:r>
            <a:r>
              <a:rPr lang="de-CH" sz="2400" dirty="0" err="1"/>
              <a:t>types</a:t>
            </a:r>
            <a:r>
              <a:rPr lang="de-CH" sz="2400" dirty="0"/>
              <a:t> of </a:t>
            </a:r>
            <a:r>
              <a:rPr lang="de-CH" sz="2400" dirty="0" err="1"/>
              <a:t>transmitters</a:t>
            </a:r>
            <a:r>
              <a:rPr lang="de-CH" sz="2400" dirty="0"/>
              <a:t> to </a:t>
            </a:r>
            <a:r>
              <a:rPr lang="de-CH" sz="2400" dirty="0" err="1"/>
              <a:t>birds</a:t>
            </a:r>
            <a:r>
              <a:rPr lang="de-CH" sz="2400" dirty="0"/>
              <a:t> (VHF and </a:t>
            </a:r>
            <a:r>
              <a:rPr lang="de-CH" sz="2400" dirty="0" err="1"/>
              <a:t>satellite</a:t>
            </a:r>
            <a:r>
              <a:rPr lang="de-CH" sz="2400" dirty="0"/>
              <a:t>)</a:t>
            </a:r>
          </a:p>
          <a:p>
            <a:r>
              <a:rPr lang="de-CH" sz="2400" b="0" i="0" dirty="0" err="1">
                <a:effectLst/>
              </a:rPr>
              <a:t>weekly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efforts</a:t>
            </a:r>
            <a:r>
              <a:rPr lang="de-CH" sz="2400" b="0" i="0" dirty="0">
                <a:effectLst/>
              </a:rPr>
              <a:t> to </a:t>
            </a:r>
            <a:r>
              <a:rPr lang="de-CH" sz="2400" b="0" i="0" dirty="0" err="1">
                <a:effectLst/>
              </a:rPr>
              <a:t>relocate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tagged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birds</a:t>
            </a:r>
            <a:r>
              <a:rPr lang="de-CH" sz="2400" b="0" i="0" dirty="0">
                <a:effectLst/>
              </a:rPr>
              <a:t> </a:t>
            </a:r>
            <a:r>
              <a:rPr lang="de-CH" sz="2400" b="0" i="0" dirty="0" err="1">
                <a:effectLst/>
              </a:rPr>
              <a:t>by</a:t>
            </a:r>
            <a:r>
              <a:rPr lang="de-CH" sz="2400" b="0" i="0" dirty="0">
                <a:effectLst/>
              </a:rPr>
              <a:t> VHF</a:t>
            </a:r>
          </a:p>
          <a:p>
            <a:r>
              <a:rPr lang="de-CH" sz="2400" dirty="0" err="1"/>
              <a:t>satellite</a:t>
            </a:r>
            <a:r>
              <a:rPr lang="de-CH" sz="2400" dirty="0"/>
              <a:t> </a:t>
            </a:r>
            <a:r>
              <a:rPr lang="de-CH" sz="2400" dirty="0" err="1"/>
              <a:t>telemetry</a:t>
            </a:r>
            <a:r>
              <a:rPr lang="de-CH" sz="2400" dirty="0"/>
              <a:t> also </a:t>
            </a:r>
            <a:r>
              <a:rPr lang="de-CH" sz="2400" dirty="0" err="1"/>
              <a:t>provides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r>
              <a:rPr lang="de-CH" sz="2400" dirty="0"/>
              <a:t> on </a:t>
            </a:r>
            <a:r>
              <a:rPr lang="de-CH" sz="2400" dirty="0" err="1"/>
              <a:t>migration</a:t>
            </a:r>
            <a:endParaRPr lang="de-CH" sz="2400" b="0" i="0" dirty="0">
              <a:effectLst/>
            </a:endParaRPr>
          </a:p>
          <a:p>
            <a:endParaRPr lang="de-DE" sz="2400" dirty="0"/>
          </a:p>
        </p:txBody>
      </p:sp>
      <p:grpSp>
        <p:nvGrpSpPr>
          <p:cNvPr id="9" name="Groupe 16">
            <a:extLst>
              <a:ext uri="{FF2B5EF4-FFF2-40B4-BE49-F238E27FC236}">
                <a16:creationId xmlns:a16="http://schemas.microsoft.com/office/drawing/2014/main" id="{5C5A58A4-3955-35C9-C682-009E4FDA6D51}"/>
              </a:ext>
            </a:extLst>
          </p:cNvPr>
          <p:cNvGrpSpPr/>
          <p:nvPr/>
        </p:nvGrpSpPr>
        <p:grpSpPr>
          <a:xfrm>
            <a:off x="2096198" y="3011605"/>
            <a:ext cx="5040560" cy="3729838"/>
            <a:chOff x="561975" y="1819274"/>
            <a:chExt cx="5457825" cy="4038600"/>
          </a:xfrm>
        </p:grpSpPr>
        <p:pic>
          <p:nvPicPr>
            <p:cNvPr id="10" name="Picture 4" descr="IMG_9006">
              <a:extLst>
                <a:ext uri="{FF2B5EF4-FFF2-40B4-BE49-F238E27FC236}">
                  <a16:creationId xmlns:a16="http://schemas.microsoft.com/office/drawing/2014/main" id="{CC9E8F66-F443-9AE4-0850-A47AB25D6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75" y="3619499"/>
              <a:ext cx="2962275" cy="22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5" descr="DSCN0101">
              <a:extLst>
                <a:ext uri="{FF2B5EF4-FFF2-40B4-BE49-F238E27FC236}">
                  <a16:creationId xmlns:a16="http://schemas.microsoft.com/office/drawing/2014/main" id="{7A22CBCF-9F58-9617-ECC2-39A3B593E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675" y="3629024"/>
              <a:ext cx="2524125" cy="2228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 descr="2230-ch2016-04-29ds47c">
              <a:extLst>
                <a:ext uri="{FF2B5EF4-FFF2-40B4-BE49-F238E27FC236}">
                  <a16:creationId xmlns:a16="http://schemas.microsoft.com/office/drawing/2014/main" id="{A6EDF713-2923-A21E-8108-D53E4BA69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75" y="1819274"/>
              <a:ext cx="2733675" cy="18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 descr="2230-ch2016-04-29ds55c">
              <a:extLst>
                <a:ext uri="{FF2B5EF4-FFF2-40B4-BE49-F238E27FC236}">
                  <a16:creationId xmlns:a16="http://schemas.microsoft.com/office/drawing/2014/main" id="{4E6519DF-0B8A-1BA9-03DA-DF2AEC294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650" y="1824038"/>
              <a:ext cx="2724150" cy="18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6" descr="IMG_9091">
            <a:extLst>
              <a:ext uri="{FF2B5EF4-FFF2-40B4-BE49-F238E27FC236}">
                <a16:creationId xmlns:a16="http://schemas.microsoft.com/office/drawing/2014/main" id="{B4E1FD3B-9ECF-C990-CFD1-EBF65029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5801" y="2970463"/>
            <a:ext cx="3232951" cy="193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29">
            <a:extLst>
              <a:ext uri="{FF2B5EF4-FFF2-40B4-BE49-F238E27FC236}">
                <a16:creationId xmlns:a16="http://schemas.microsoft.com/office/drawing/2014/main" id="{D20DF47F-1038-AF90-2DCF-491FE9162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801" y="4953644"/>
            <a:ext cx="3225131" cy="1798906"/>
          </a:xfrm>
          <a:prstGeom prst="rect">
            <a:avLst/>
          </a:prstGeom>
        </p:spPr>
      </p:pic>
      <p:pic>
        <p:nvPicPr>
          <p:cNvPr id="16" name="Grafik 3" descr="Ein Bild, das Baum, draußen, Person, Kleidung enthält.&#10;&#10;Automatisch generierte Beschreibung">
            <a:extLst>
              <a:ext uri="{FF2B5EF4-FFF2-40B4-BE49-F238E27FC236}">
                <a16:creationId xmlns:a16="http://schemas.microsoft.com/office/drawing/2014/main" id="{0B3A25B4-2FB8-329F-B269-414E1525E0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6" y="3237382"/>
            <a:ext cx="5122390" cy="3414926"/>
          </a:xfrm>
          <a:prstGeom prst="rect">
            <a:avLst/>
          </a:prstGeom>
        </p:spPr>
      </p:pic>
      <p:pic>
        <p:nvPicPr>
          <p:cNvPr id="17" name="Grafik 7" descr="Ein Bild, das Gras, draußen, Wolke, Himmel enthält.&#10;&#10;Automatisch generierte Beschreibung">
            <a:extLst>
              <a:ext uri="{FF2B5EF4-FFF2-40B4-BE49-F238E27FC236}">
                <a16:creationId xmlns:a16="http://schemas.microsoft.com/office/drawing/2014/main" id="{DA682D2D-F283-ECB3-3292-494E3E26E87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8816751" y="1041658"/>
            <a:ext cx="3153275" cy="2102183"/>
          </a:xfrm>
          <a:prstGeom prst="rect">
            <a:avLst/>
          </a:prstGeom>
        </p:spPr>
      </p:pic>
      <p:pic>
        <p:nvPicPr>
          <p:cNvPr id="18" name="Grafik 2" descr="Ein Bild, das draußen, Baum, Fahrzeug, Landfahrzeug enthält.&#10;&#10;Automatisch generierte Beschreibung">
            <a:extLst>
              <a:ext uri="{FF2B5EF4-FFF2-40B4-BE49-F238E27FC236}">
                <a16:creationId xmlns:a16="http://schemas.microsoft.com/office/drawing/2014/main" id="{A9955457-C17F-EEEC-4A6B-765F939D24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54" y="3237380"/>
            <a:ext cx="5122390" cy="341492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AE5CABC-659B-586B-BBA9-5637826A4BAE}"/>
              </a:ext>
            </a:extLst>
          </p:cNvPr>
          <p:cNvGrpSpPr/>
          <p:nvPr/>
        </p:nvGrpSpPr>
        <p:grpSpPr>
          <a:xfrm>
            <a:off x="2178304" y="2676918"/>
            <a:ext cx="5607275" cy="3924438"/>
            <a:chOff x="539551" y="1409369"/>
            <a:chExt cx="7560826" cy="5233352"/>
          </a:xfrm>
        </p:grpSpPr>
        <p:pic>
          <p:nvPicPr>
            <p:cNvPr id="21" name="Grafik 19" descr="Ein Bild, das draußen, Karte, Rauch, Luft enthält.&#10;&#10;Automatisch generierte Beschreibung">
              <a:extLst>
                <a:ext uri="{FF2B5EF4-FFF2-40B4-BE49-F238E27FC236}">
                  <a16:creationId xmlns:a16="http://schemas.microsoft.com/office/drawing/2014/main" id="{0F01FDCA-FE79-8A3C-AA50-D7C1F537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1" y="1409369"/>
              <a:ext cx="7560826" cy="5233352"/>
            </a:xfrm>
            <a:prstGeom prst="rect">
              <a:avLst/>
            </a:prstGeom>
            <a:ln w="15875">
              <a:solidFill>
                <a:schemeClr val="bg2"/>
              </a:solidFill>
            </a:ln>
          </p:spPr>
        </p:pic>
        <p:sp>
          <p:nvSpPr>
            <p:cNvPr id="22" name="Textfeld 4">
              <a:extLst>
                <a:ext uri="{FF2B5EF4-FFF2-40B4-BE49-F238E27FC236}">
                  <a16:creationId xmlns:a16="http://schemas.microsoft.com/office/drawing/2014/main" id="{C4BC886C-091F-70BA-219A-EE6E51CF26EE}"/>
                </a:ext>
              </a:extLst>
            </p:cNvPr>
            <p:cNvSpPr txBox="1"/>
            <p:nvPr/>
          </p:nvSpPr>
          <p:spPr>
            <a:xfrm>
              <a:off x="5483067" y="1556795"/>
              <a:ext cx="1928201" cy="6772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900" b="1" dirty="0"/>
                <a:t>1.7.2016 - 1.11.2016</a:t>
              </a:r>
            </a:p>
            <a:p>
              <a:pPr algn="r"/>
              <a:r>
                <a:rPr lang="de-CH" sz="900" b="1" dirty="0"/>
                <a:t>2.7.2017 – 24.10.2017</a:t>
              </a:r>
            </a:p>
            <a:p>
              <a:pPr algn="r"/>
              <a:r>
                <a:rPr lang="de-CH" sz="900" b="1" dirty="0"/>
                <a:t>17.7.2018 – 28.7.2018</a:t>
              </a:r>
            </a:p>
          </p:txBody>
        </p:sp>
        <p:sp>
          <p:nvSpPr>
            <p:cNvPr id="23" name="Pfeil: nach unten 5">
              <a:extLst>
                <a:ext uri="{FF2B5EF4-FFF2-40B4-BE49-F238E27FC236}">
                  <a16:creationId xmlns:a16="http://schemas.microsoft.com/office/drawing/2014/main" id="{9D36573F-D0E1-9AFF-A57F-E3E8AA3C5C96}"/>
                </a:ext>
              </a:extLst>
            </p:cNvPr>
            <p:cNvSpPr/>
            <p:nvPr/>
          </p:nvSpPr>
          <p:spPr>
            <a:xfrm rot="3911559">
              <a:off x="5067600" y="2066654"/>
              <a:ext cx="144016" cy="47486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7F23D789-CD30-861E-D4A9-52BC093F9E05}"/>
                </a:ext>
              </a:extLst>
            </p:cNvPr>
            <p:cNvSpPr txBox="1"/>
            <p:nvPr/>
          </p:nvSpPr>
          <p:spPr>
            <a:xfrm>
              <a:off x="947234" y="3224014"/>
              <a:ext cx="1110817" cy="3078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900" b="1" dirty="0"/>
                <a:t>12.11.2016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F645D50C-C200-8AC5-9859-A02199D7A863}"/>
                </a:ext>
              </a:extLst>
            </p:cNvPr>
            <p:cNvSpPr txBox="1"/>
            <p:nvPr/>
          </p:nvSpPr>
          <p:spPr>
            <a:xfrm>
              <a:off x="2948592" y="1848233"/>
              <a:ext cx="1015246" cy="3078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900" b="1" dirty="0"/>
                <a:t>3.11.2016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59E11A72-E75A-16FA-13CD-19C6A32B9E8D}"/>
                </a:ext>
              </a:extLst>
            </p:cNvPr>
            <p:cNvSpPr txBox="1"/>
            <p:nvPr/>
          </p:nvSpPr>
          <p:spPr>
            <a:xfrm>
              <a:off x="2047972" y="5122153"/>
              <a:ext cx="2249713" cy="492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900" b="1" dirty="0"/>
                <a:t>19.11.2016 – 19.2.2017</a:t>
              </a:r>
            </a:p>
            <a:p>
              <a:pPr algn="r"/>
              <a:r>
                <a:rPr lang="de-CH" sz="900" b="1" dirty="0"/>
                <a:t>6.11.2017 – 27.2.2018</a:t>
              </a:r>
            </a:p>
          </p:txBody>
        </p:sp>
        <p:sp>
          <p:nvSpPr>
            <p:cNvPr id="27" name="Pfeil: nach unten 23">
              <a:extLst>
                <a:ext uri="{FF2B5EF4-FFF2-40B4-BE49-F238E27FC236}">
                  <a16:creationId xmlns:a16="http://schemas.microsoft.com/office/drawing/2014/main" id="{3CAC791F-7BAB-1D7D-18B1-13B4081165E7}"/>
                </a:ext>
              </a:extLst>
            </p:cNvPr>
            <p:cNvSpPr/>
            <p:nvPr/>
          </p:nvSpPr>
          <p:spPr>
            <a:xfrm rot="18856545">
              <a:off x="4050991" y="2105638"/>
              <a:ext cx="144016" cy="34597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" name="Geschweifte Klammer links 24">
              <a:extLst>
                <a:ext uri="{FF2B5EF4-FFF2-40B4-BE49-F238E27FC236}">
                  <a16:creationId xmlns:a16="http://schemas.microsoft.com/office/drawing/2014/main" id="{9BF88D18-66A0-BAAD-BCE5-247C100CF935}"/>
                </a:ext>
              </a:extLst>
            </p:cNvPr>
            <p:cNvSpPr/>
            <p:nvPr/>
          </p:nvSpPr>
          <p:spPr>
            <a:xfrm rot="3439285">
              <a:off x="4245394" y="2197869"/>
              <a:ext cx="128374" cy="605716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Pfeil: nach unten 25">
              <a:extLst>
                <a:ext uri="{FF2B5EF4-FFF2-40B4-BE49-F238E27FC236}">
                  <a16:creationId xmlns:a16="http://schemas.microsoft.com/office/drawing/2014/main" id="{106DCAA7-C97C-4F0D-A551-6C44BBE760E9}"/>
                </a:ext>
              </a:extLst>
            </p:cNvPr>
            <p:cNvSpPr/>
            <p:nvPr/>
          </p:nvSpPr>
          <p:spPr>
            <a:xfrm rot="18380826">
              <a:off x="2140676" y="3481596"/>
              <a:ext cx="144016" cy="28333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Pfeil: nach unten 26">
              <a:extLst>
                <a:ext uri="{FF2B5EF4-FFF2-40B4-BE49-F238E27FC236}">
                  <a16:creationId xmlns:a16="http://schemas.microsoft.com/office/drawing/2014/main" id="{3CE921DE-0244-E655-CFE2-54386D39C42E}"/>
                </a:ext>
              </a:extLst>
            </p:cNvPr>
            <p:cNvSpPr/>
            <p:nvPr/>
          </p:nvSpPr>
          <p:spPr>
            <a:xfrm rot="7589623">
              <a:off x="1765403" y="4765517"/>
              <a:ext cx="144016" cy="41610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58072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Office">
  <a:themeElements>
    <a:clrScheme name="Vogelwarte Farbpalette">
      <a:dk1>
        <a:srgbClr val="000000"/>
      </a:dk1>
      <a:lt1>
        <a:srgbClr val="FFFFFF"/>
      </a:lt1>
      <a:dk2>
        <a:srgbClr val="323232"/>
      </a:dk2>
      <a:lt2>
        <a:srgbClr val="F4F4F4"/>
      </a:lt2>
      <a:accent1>
        <a:srgbClr val="DF1C15"/>
      </a:accent1>
      <a:accent2>
        <a:srgbClr val="ED7D31"/>
      </a:accent2>
      <a:accent3>
        <a:srgbClr val="E4B900"/>
      </a:accent3>
      <a:accent4>
        <a:srgbClr val="A16840"/>
      </a:accent4>
      <a:accent5>
        <a:srgbClr val="69A334"/>
      </a:accent5>
      <a:accent6>
        <a:srgbClr val="547EB5"/>
      </a:accent6>
      <a:hlink>
        <a:srgbClr val="DF1C15"/>
      </a:hlink>
      <a:folHlink>
        <a:srgbClr val="636363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Praesentation_CD24.potx" id="{BDD5888C-EF43-4169-903A-3DBB9EEE2634}" vid="{9952B782-C32A-42F4-9395-9AC0628299D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8F031CA9783418DD49A73ACC1C3F2" ma:contentTypeVersion="13" ma:contentTypeDescription="Create a new document." ma:contentTypeScope="" ma:versionID="e83b2429d2a7e80d36a55efe3304ce6e">
  <xsd:schema xmlns:xsd="http://www.w3.org/2001/XMLSchema" xmlns:xs="http://www.w3.org/2001/XMLSchema" xmlns:p="http://schemas.microsoft.com/office/2006/metadata/properties" xmlns:ns2="64caa5af-6bf8-4108-be93-99f88450b760" xmlns:ns3="def8b597-0090-495a-80f4-bbd4e34bc5d0" targetNamespace="http://schemas.microsoft.com/office/2006/metadata/properties" ma:root="true" ma:fieldsID="f349f5c53a2a790c15b4a6b612641b4d" ns2:_="" ns3:_="">
    <xsd:import namespace="64caa5af-6bf8-4108-be93-99f88450b760"/>
    <xsd:import namespace="def8b597-0090-495a-80f4-bbd4e34bc5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aa5af-6bf8-4108-be93-99f88450b7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42f7f86-b127-404d-a8be-07456755a1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f8b597-0090-495a-80f4-bbd4e34bc5d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1d5f3bb-c2c4-4f57-9c76-fc118a8f1ef1}" ma:internalName="TaxCatchAll" ma:showField="CatchAllData" ma:web="def8b597-0090-495a-80f4-bbd4e34bc5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caa5af-6bf8-4108-be93-99f88450b760">
      <Terms xmlns="http://schemas.microsoft.com/office/infopath/2007/PartnerControls"/>
    </lcf76f155ced4ddcb4097134ff3c332f>
    <TaxCatchAll xmlns="def8b597-0090-495a-80f4-bbd4e34bc5d0" xsi:nil="true"/>
  </documentManagement>
</p:properties>
</file>

<file path=customXml/itemProps1.xml><?xml version="1.0" encoding="utf-8"?>
<ds:datastoreItem xmlns:ds="http://schemas.openxmlformats.org/officeDocument/2006/customXml" ds:itemID="{1DC1C1F5-06F8-49D5-A6AC-7C14B5D5BA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caa5af-6bf8-4108-be93-99f88450b760"/>
    <ds:schemaRef ds:uri="def8b597-0090-495a-80f4-bbd4e34bc5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EC3A85-9DBA-4064-AA7B-6BF1138203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B9F3AB-7895-4930-AC8A-ABB47470F50A}">
  <ds:schemaRefs>
    <ds:schemaRef ds:uri="http://schemas.microsoft.com/office/2006/metadata/properties"/>
    <ds:schemaRef ds:uri="http://schemas.microsoft.com/office/infopath/2007/PartnerControls"/>
    <ds:schemaRef ds:uri="64caa5af-6bf8-4108-be93-99f88450b760"/>
    <ds:schemaRef ds:uri="def8b597-0090-495a-80f4-bbd4e34bc5d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Vorlage_Praesentation_CD24</Template>
  <TotalTime>0</TotalTime>
  <Words>1035</Words>
  <Application>Microsoft Office PowerPoint</Application>
  <PresentationFormat>Widescreen</PresentationFormat>
  <Paragraphs>139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Franklin Gothic Book</vt:lpstr>
      <vt:lpstr>Calibri</vt:lpstr>
      <vt:lpstr>Arial</vt:lpstr>
      <vt:lpstr>Symbol</vt:lpstr>
      <vt:lpstr>Office</vt:lpstr>
      <vt:lpstr>What proportion of woodcocks shot in Switzerland  are local birds?</vt:lpstr>
      <vt:lpstr>Status of woodcocks in Europe</vt:lpstr>
      <vt:lpstr>Status of woodcocks in Switzerland</vt:lpstr>
      <vt:lpstr>Woodcock hunting in Switzerland</vt:lpstr>
      <vt:lpstr>Woodcock hunting in Switzerland</vt:lpstr>
      <vt:lpstr>Hunting causes mortality and population declines</vt:lpstr>
      <vt:lpstr>How does hunting affect woodcocks in Switzerland?</vt:lpstr>
      <vt:lpstr>Field data collection 2005 – 2018 in Jura</vt:lpstr>
      <vt:lpstr>Telemetry of woodcocks</vt:lpstr>
      <vt:lpstr>Feather collection of woodcocks</vt:lpstr>
      <vt:lpstr>Background on geographic assignment with isotopes</vt:lpstr>
      <vt:lpstr>Limitations of geographic assignment</vt:lpstr>
      <vt:lpstr>Model to estimate departure timing</vt:lpstr>
      <vt:lpstr>Model to estimate probability of origin</vt:lpstr>
      <vt:lpstr>Results – the basic raw numbers</vt:lpstr>
      <vt:lpstr>Woodcocks depart late in autumn</vt:lpstr>
      <vt:lpstr>Hydrogen isotope ratios of woodcock feathers</vt:lpstr>
      <vt:lpstr>Isotopic ambiguity of origin</vt:lpstr>
      <vt:lpstr>Including time of shooting to improve assignment</vt:lpstr>
      <vt:lpstr>Proportion of shot woodcocks of non-local origin</vt:lpstr>
      <vt:lpstr>Extrapolation of hunting mortality</vt:lpstr>
      <vt:lpstr>We cannot determine origin of shot woodcocks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Steffen Oppel</dc:creator>
  <cp:lastModifiedBy>Steffen Oppel</cp:lastModifiedBy>
  <cp:revision>1</cp:revision>
  <dcterms:created xsi:type="dcterms:W3CDTF">2025-01-23T08:37:34Z</dcterms:created>
  <dcterms:modified xsi:type="dcterms:W3CDTF">2025-09-25T13:41:07Z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0x010100D988F031CA9783418DD49A73ACC1C3F2</vt:lpwstr>
  </property>
  <property fmtid="{D5CDD505-2E9C-101B-9397-08002B2CF9AE}" pid="3" name="MediaServiceImageTags">
    <vt:lpwstr/>
  </property>
</Properties>
</file>